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475" r:id="rId4"/>
    <p:sldMasterId id="2147484527" r:id="rId5"/>
  </p:sldMasterIdLst>
  <p:notesMasterIdLst>
    <p:notesMasterId r:id="rId66"/>
  </p:notesMasterIdLst>
  <p:handoutMasterIdLst>
    <p:handoutMasterId r:id="rId67"/>
  </p:handoutMasterIdLst>
  <p:sldIdLst>
    <p:sldId id="1642" r:id="rId6"/>
    <p:sldId id="1570" r:id="rId7"/>
    <p:sldId id="1602" r:id="rId8"/>
    <p:sldId id="1571" r:id="rId9"/>
    <p:sldId id="1572" r:id="rId10"/>
    <p:sldId id="1573" r:id="rId11"/>
    <p:sldId id="1574" r:id="rId12"/>
    <p:sldId id="1575" r:id="rId13"/>
    <p:sldId id="1576" r:id="rId14"/>
    <p:sldId id="1581" r:id="rId15"/>
    <p:sldId id="1582" r:id="rId16"/>
    <p:sldId id="1583" r:id="rId17"/>
    <p:sldId id="1603" r:id="rId18"/>
    <p:sldId id="1604" r:id="rId19"/>
    <p:sldId id="1584" r:id="rId20"/>
    <p:sldId id="1641" r:id="rId21"/>
    <p:sldId id="1586" r:id="rId22"/>
    <p:sldId id="1609" r:id="rId23"/>
    <p:sldId id="1610" r:id="rId24"/>
    <p:sldId id="1611" r:id="rId25"/>
    <p:sldId id="1585" r:id="rId26"/>
    <p:sldId id="1608" r:id="rId27"/>
    <p:sldId id="1605" r:id="rId28"/>
    <p:sldId id="1638" r:id="rId29"/>
    <p:sldId id="1606" r:id="rId30"/>
    <p:sldId id="1612" r:id="rId31"/>
    <p:sldId id="1607" r:id="rId32"/>
    <p:sldId id="1639" r:id="rId33"/>
    <p:sldId id="1640" r:id="rId34"/>
    <p:sldId id="1613" r:id="rId35"/>
    <p:sldId id="1622" r:id="rId36"/>
    <p:sldId id="1591" r:id="rId37"/>
    <p:sldId id="1615" r:id="rId38"/>
    <p:sldId id="1614" r:id="rId39"/>
    <p:sldId id="1616" r:id="rId40"/>
    <p:sldId id="1592" r:id="rId41"/>
    <p:sldId id="1617" r:id="rId42"/>
    <p:sldId id="1635" r:id="rId43"/>
    <p:sldId id="1593" r:id="rId44"/>
    <p:sldId id="1618" r:id="rId45"/>
    <p:sldId id="1619" r:id="rId46"/>
    <p:sldId id="1629" r:id="rId47"/>
    <p:sldId id="1630" r:id="rId48"/>
    <p:sldId id="1631" r:id="rId49"/>
    <p:sldId id="1632" r:id="rId50"/>
    <p:sldId id="1633" r:id="rId51"/>
    <p:sldId id="1626" r:id="rId52"/>
    <p:sldId id="1627" r:id="rId53"/>
    <p:sldId id="1628" r:id="rId54"/>
    <p:sldId id="1636" r:id="rId55"/>
    <p:sldId id="1625" r:id="rId56"/>
    <p:sldId id="1624" r:id="rId57"/>
    <p:sldId id="1637" r:id="rId58"/>
    <p:sldId id="1621" r:id="rId59"/>
    <p:sldId id="1595" r:id="rId60"/>
    <p:sldId id="1620" r:id="rId61"/>
    <p:sldId id="1623" r:id="rId62"/>
    <p:sldId id="1601" r:id="rId63"/>
    <p:sldId id="1643" r:id="rId64"/>
    <p:sldId id="1597" r:id="rId65"/>
  </p:sldIdLst>
  <p:sldSz cx="12436475" cy="6994525"/>
  <p:notesSz cx="6858000" cy="9144000"/>
  <p:kinsoku lang="ja-JP" invalStChars="、。，．・：；？！゛゜ヽヾゝゞ々’”）〕］｝〉》」』】°‰′″℃％!%),.:;]}｡｣､･ﾞﾟ" invalEndChars="‘“（〔［｛〈《「『【￥＄$([\{｢ -"/>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Light Template" id="{E1C8FB21-FF75-44A0-8090-B2FB240B014B}">
          <p14:sldIdLst>
            <p14:sldId id="1642"/>
            <p14:sldId id="1570"/>
            <p14:sldId id="1602"/>
            <p14:sldId id="1571"/>
            <p14:sldId id="1572"/>
            <p14:sldId id="1573"/>
            <p14:sldId id="1574"/>
            <p14:sldId id="1575"/>
            <p14:sldId id="1576"/>
            <p14:sldId id="1581"/>
            <p14:sldId id="1582"/>
            <p14:sldId id="1583"/>
            <p14:sldId id="1603"/>
            <p14:sldId id="1604"/>
            <p14:sldId id="1584"/>
            <p14:sldId id="1641"/>
            <p14:sldId id="1586"/>
            <p14:sldId id="1609"/>
            <p14:sldId id="1610"/>
            <p14:sldId id="1611"/>
            <p14:sldId id="1585"/>
            <p14:sldId id="1608"/>
            <p14:sldId id="1605"/>
            <p14:sldId id="1638"/>
            <p14:sldId id="1606"/>
            <p14:sldId id="1612"/>
            <p14:sldId id="1607"/>
            <p14:sldId id="1639"/>
            <p14:sldId id="1640"/>
            <p14:sldId id="1613"/>
            <p14:sldId id="1622"/>
            <p14:sldId id="1591"/>
            <p14:sldId id="1615"/>
            <p14:sldId id="1614"/>
            <p14:sldId id="1616"/>
            <p14:sldId id="1592"/>
            <p14:sldId id="1617"/>
            <p14:sldId id="1635"/>
            <p14:sldId id="1593"/>
            <p14:sldId id="1618"/>
            <p14:sldId id="1619"/>
            <p14:sldId id="1629"/>
            <p14:sldId id="1630"/>
            <p14:sldId id="1631"/>
            <p14:sldId id="1632"/>
            <p14:sldId id="1633"/>
            <p14:sldId id="1626"/>
            <p14:sldId id="1627"/>
            <p14:sldId id="1628"/>
            <p14:sldId id="1636"/>
            <p14:sldId id="1625"/>
            <p14:sldId id="1624"/>
            <p14:sldId id="1637"/>
            <p14:sldId id="1621"/>
            <p14:sldId id="1595"/>
            <p14:sldId id="1620"/>
            <p14:sldId id="1623"/>
            <p14:sldId id="1601"/>
            <p14:sldId id="1643"/>
            <p14:sldId id="15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Unknown User1" initials="Unknown User1" lastIdx="1" clrIdx="0"/>
  <p:cmAuthor id="6" name="Unknown User2" initials="Unknown User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FFFF"/>
    <a:srgbClr val="0078D7"/>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1C211-E8C4-48D5-B8FD-FA3CCBD3820E}" v="1128" dt="2017-09-27T13:11:40.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6" autoAdjust="0"/>
    <p:restoredTop sz="92170" autoAdjust="0"/>
  </p:normalViewPr>
  <p:slideViewPr>
    <p:cSldViewPr>
      <p:cViewPr varScale="1">
        <p:scale>
          <a:sx n="84" d="100"/>
          <a:sy n="84" d="100"/>
        </p:scale>
        <p:origin x="30" y="42"/>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17-04-10T09:30:39.663" idx="1">
    <p:pos x="7373" y="1771"/>
    <p:text>Can we include an example?</p:text>
    <p:extLst>
      <p:ext uri="{C676402C-5697-4E1C-873F-D02D1690AC5C}">
        <p15:threadingInfo xmlns:p15="http://schemas.microsoft.com/office/powerpoint/2012/main" timeZoneBias="420"/>
      </p:ext>
    </p:extLst>
  </p:cm>
  <p:cm authorId="6" dt="2017-04-11T07:59:58.474" idx="1">
    <p:pos x="7373" y="1867"/>
    <p:text>It's a jumping off point for the demo. We could put the 3 phases into colored boxes?</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6" loCatId="hierarchy" qsTypeId="urn:microsoft.com/office/officeart/2005/8/quickstyle/simple4"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Grid</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EF3F3861-535B-48F7-B374-8707ED6402C5}">
      <dgm:prSet phldrT="[Text]"/>
      <dgm:spPr/>
      <dgm:t>
        <a:bodyPr/>
        <a:lstStyle/>
        <a:p>
          <a:r>
            <a:rPr lang="en-US" dirty="0" err="1"/>
            <a:t>StackLayout</a:t>
          </a:r>
          <a:endParaRPr lang="en-US" dirty="0"/>
        </a:p>
      </dgm:t>
    </dgm:pt>
    <dgm:pt modelId="{B7AB784A-EAED-4E33-A8EC-BB999FA26EC8}" type="parTrans" cxnId="{E25A4DE9-01D2-4BD2-90FA-3CF6CF50503A}">
      <dgm:prSet/>
      <dgm:spPr/>
      <dgm:t>
        <a:bodyPr/>
        <a:lstStyle/>
        <a:p>
          <a:endParaRPr lang="en-US"/>
        </a:p>
      </dgm:t>
    </dgm:pt>
    <dgm:pt modelId="{47E522A6-F12B-41AB-9E10-CFAA4893F5DA}" type="sibTrans" cxnId="{E25A4DE9-01D2-4BD2-90FA-3CF6CF50503A}">
      <dgm:prSet/>
      <dgm:spPr/>
      <dgm:t>
        <a:bodyPr/>
        <a:lstStyle/>
        <a:p>
          <a:endParaRPr lang="en-US"/>
        </a:p>
      </dgm:t>
    </dgm:pt>
    <dgm:pt modelId="{A2009FF1-5288-4250-AC04-E115177EA563}">
      <dgm:prSet phldrT="[Text]"/>
      <dgm:spPr/>
      <dgm:t>
        <a:bodyPr/>
        <a:lstStyle/>
        <a:p>
          <a:r>
            <a:rPr lang="en-US" dirty="0" err="1"/>
            <a:t>ContentView</a:t>
          </a:r>
          <a:endParaRPr lang="en-US" dirty="0"/>
        </a:p>
      </dgm:t>
    </dgm:pt>
    <dgm:pt modelId="{4984FEF2-42CC-4383-958D-FE198D9A1B00}" type="parTrans" cxnId="{4BC75996-8642-436D-ADB4-C230925F05E3}">
      <dgm:prSet/>
      <dgm:spPr/>
      <dgm:t>
        <a:bodyPr/>
        <a:lstStyle/>
        <a:p>
          <a:endParaRPr lang="en-US"/>
        </a:p>
      </dgm:t>
    </dgm:pt>
    <dgm:pt modelId="{5AD781C6-B41D-447A-8EEF-5D2E1E9C15D7}" type="sibTrans" cxnId="{4BC75996-8642-436D-ADB4-C230925F05E3}">
      <dgm:prSet/>
      <dgm:spPr/>
      <dgm:t>
        <a:bodyPr/>
        <a:lstStyle/>
        <a:p>
          <a:endParaRPr lang="en-US"/>
        </a:p>
      </dgm:t>
    </dgm:pt>
    <dgm:pt modelId="{31ADCED0-4021-4CE5-9F8B-ACC03F2528F7}">
      <dgm:prSet phldrT="[Text]"/>
      <dgm:spPr/>
      <dgm:t>
        <a:bodyPr/>
        <a:lstStyle/>
        <a:p>
          <a:r>
            <a:rPr lang="en-US" dirty="0"/>
            <a:t>Button</a:t>
          </a:r>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C5DD44DD-E4C6-4247-B047-E3510E6048C8}">
      <dgm:prSet phldrT="[Text]"/>
      <dgm:spPr/>
      <dgm:t>
        <a:bodyPr/>
        <a:lstStyle/>
        <a:p>
          <a:r>
            <a:rPr lang="en-US" dirty="0"/>
            <a:t>Grid</a:t>
          </a:r>
        </a:p>
      </dgm:t>
    </dgm:pt>
    <dgm:pt modelId="{8730D8BA-1672-47B8-A819-54020C269134}" type="parTrans" cxnId="{90DBB04F-306B-4C18-BE35-81976B2E9AA7}">
      <dgm:prSet/>
      <dgm:spPr/>
      <dgm:t>
        <a:bodyPr/>
        <a:lstStyle/>
        <a:p>
          <a:endParaRPr lang="en-US"/>
        </a:p>
      </dgm:t>
    </dgm:pt>
    <dgm:pt modelId="{63F00227-8D8A-4A66-8B58-DD2200EB6358}" type="sibTrans" cxnId="{90DBB04F-306B-4C18-BE35-81976B2E9AA7}">
      <dgm:prSet/>
      <dgm:spPr/>
      <dgm:t>
        <a:bodyPr/>
        <a:lstStyle/>
        <a:p>
          <a:endParaRPr lang="en-US"/>
        </a:p>
      </dgm:t>
    </dgm:pt>
    <dgm:pt modelId="{4FB9806F-C9F7-4308-87F5-2439CF0E86CC}">
      <dgm:prSet phldrT="[Text]"/>
      <dgm:spPr/>
      <dgm:t>
        <a:bodyPr/>
        <a:lstStyle/>
        <a:p>
          <a:r>
            <a:rPr lang="en-US" dirty="0"/>
            <a:t>Label</a:t>
          </a:r>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a:t>Label</a:t>
          </a:r>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a:t>WebView</a:t>
          </a:r>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a:t>Button</a:t>
          </a:r>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a:t>Image</a:t>
          </a:r>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a:t>Image</a:t>
          </a:r>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58032AEF-D5CB-49AD-BDC0-680770DE9209}" type="pres">
      <dgm:prSet presAssocID="{7DA8AA71-DAC2-4767-A305-3C3DF654BA0C}" presName="mainComposite" presStyleCnt="0">
        <dgm:presLayoutVars>
          <dgm:chPref val="1"/>
          <dgm:dir/>
          <dgm:animOne val="branch"/>
          <dgm:animLvl val="lvl"/>
          <dgm:resizeHandles val="exact"/>
        </dgm:presLayoutVars>
      </dgm:prSet>
      <dgm:spPr/>
    </dgm:pt>
    <dgm:pt modelId="{92E47748-101C-4812-8832-1A4053E1F5FF}" type="pres">
      <dgm:prSet presAssocID="{7DA8AA71-DAC2-4767-A305-3C3DF654BA0C}" presName="hierFlow" presStyleCnt="0"/>
      <dgm:spPr/>
    </dgm:pt>
    <dgm:pt modelId="{AB68F534-A992-4C50-A705-45170B67F6ED}" type="pres">
      <dgm:prSet presAssocID="{7DA8AA71-DAC2-4767-A305-3C3DF654BA0C}" presName="hierChild1" presStyleCnt="0">
        <dgm:presLayoutVars>
          <dgm:chPref val="1"/>
          <dgm:animOne val="branch"/>
          <dgm:animLvl val="lvl"/>
        </dgm:presLayoutVars>
      </dgm:prSet>
      <dgm:spPr/>
    </dgm:pt>
    <dgm:pt modelId="{54345D4A-911F-4D19-8292-3C1C01B1750B}" type="pres">
      <dgm:prSet presAssocID="{D2918792-7A3E-4559-9559-B6B438197E06}" presName="Name14" presStyleCnt="0"/>
      <dgm:spPr/>
    </dgm:pt>
    <dgm:pt modelId="{AB51A73D-48A6-4ACE-BA03-3F030339D62F}" type="pres">
      <dgm:prSet presAssocID="{D2918792-7A3E-4559-9559-B6B438197E06}" presName="level1Shape" presStyleLbl="node0" presStyleIdx="0" presStyleCnt="1">
        <dgm:presLayoutVars>
          <dgm:chPref val="3"/>
        </dgm:presLayoutVars>
      </dgm:prSet>
      <dgm:spPr/>
    </dgm:pt>
    <dgm:pt modelId="{0A1799A3-10D2-434D-B656-F8D4B40C72BA}" type="pres">
      <dgm:prSet presAssocID="{D2918792-7A3E-4559-9559-B6B438197E06}" presName="hierChild2" presStyleCnt="0"/>
      <dgm:spPr/>
    </dgm:pt>
    <dgm:pt modelId="{97912490-0A41-4D22-8E90-FFE92A9C6D5E}" type="pres">
      <dgm:prSet presAssocID="{B7AB784A-EAED-4E33-A8EC-BB999FA26EC8}" presName="Name19" presStyleLbl="parChTrans1D2" presStyleIdx="0" presStyleCnt="2"/>
      <dgm:spPr/>
    </dgm:pt>
    <dgm:pt modelId="{A144EA15-EC0C-41A2-A462-DDF4B14B3557}" type="pres">
      <dgm:prSet presAssocID="{EF3F3861-535B-48F7-B374-8707ED6402C5}" presName="Name21" presStyleCnt="0"/>
      <dgm:spPr/>
    </dgm:pt>
    <dgm:pt modelId="{5E8BC6E1-8C97-4422-A402-8BC465ED2E94}" type="pres">
      <dgm:prSet presAssocID="{EF3F3861-535B-48F7-B374-8707ED6402C5}" presName="level2Shape" presStyleLbl="node2" presStyleIdx="0" presStyleCnt="2"/>
      <dgm:spPr/>
    </dgm:pt>
    <dgm:pt modelId="{50F2CA34-4D2E-4CA4-9C5B-A279C04EB5F8}" type="pres">
      <dgm:prSet presAssocID="{EF3F3861-535B-48F7-B374-8707ED6402C5}" presName="hierChild3" presStyleCnt="0"/>
      <dgm:spPr/>
    </dgm:pt>
    <dgm:pt modelId="{D2A6377D-10B9-4A56-B995-5B049AD823BF}" type="pres">
      <dgm:prSet presAssocID="{4984FEF2-42CC-4383-958D-FE198D9A1B00}" presName="Name19" presStyleLbl="parChTrans1D3" presStyleIdx="0" presStyleCnt="7"/>
      <dgm:spPr/>
    </dgm:pt>
    <dgm:pt modelId="{AFD8312A-841B-4F19-B89E-4E6E2E153287}" type="pres">
      <dgm:prSet presAssocID="{A2009FF1-5288-4250-AC04-E115177EA563}" presName="Name21" presStyleCnt="0"/>
      <dgm:spPr/>
    </dgm:pt>
    <dgm:pt modelId="{DBFBC563-A6FF-41FF-BA7D-1C66F0D71488}" type="pres">
      <dgm:prSet presAssocID="{A2009FF1-5288-4250-AC04-E115177EA563}" presName="level2Shape" presStyleLbl="node3" presStyleIdx="0" presStyleCnt="7"/>
      <dgm:spPr/>
    </dgm:pt>
    <dgm:pt modelId="{EA9630FE-2D66-4B08-84E8-3B9DBA96CD6B}" type="pres">
      <dgm:prSet presAssocID="{A2009FF1-5288-4250-AC04-E115177EA563}" presName="hierChild3" presStyleCnt="0"/>
      <dgm:spPr/>
    </dgm:pt>
    <dgm:pt modelId="{D2C80748-17AD-4250-884A-A28A3791D255}" type="pres">
      <dgm:prSet presAssocID="{0379F2C7-E3EC-4622-9A85-5414B0ABC580}" presName="Name19" presStyleLbl="parChTrans1D4" presStyleIdx="0" presStyleCnt="2"/>
      <dgm:spPr/>
    </dgm:pt>
    <dgm:pt modelId="{7BD4709C-571F-4C93-BAB2-06E264EA682F}" type="pres">
      <dgm:prSet presAssocID="{8684D2C7-2BBF-45D7-A49F-35CCBBC4F33D}" presName="Name21" presStyleCnt="0"/>
      <dgm:spPr/>
    </dgm:pt>
    <dgm:pt modelId="{54C8EEC1-0DD1-41BC-AD0C-59F92D9B8D62}" type="pres">
      <dgm:prSet presAssocID="{8684D2C7-2BBF-45D7-A49F-35CCBBC4F33D}" presName="level2Shape" presStyleLbl="node4" presStyleIdx="0" presStyleCnt="2"/>
      <dgm:spPr/>
    </dgm:pt>
    <dgm:pt modelId="{93424291-7D22-420C-802E-968EF084976F}" type="pres">
      <dgm:prSet presAssocID="{8684D2C7-2BBF-45D7-A49F-35CCBBC4F33D}" presName="hierChild3" presStyleCnt="0"/>
      <dgm:spPr/>
    </dgm:pt>
    <dgm:pt modelId="{B3FA7F7C-A2C2-4A28-920C-FCD01D73133B}" type="pres">
      <dgm:prSet presAssocID="{5175CDBD-C250-440E-873F-C5BAEB07C9E9}" presName="Name19" presStyleLbl="parChTrans1D3" presStyleIdx="1" presStyleCnt="7"/>
      <dgm:spPr/>
    </dgm:pt>
    <dgm:pt modelId="{0EB5F7E8-1DE8-4D42-92D4-C5FE0AEC12B9}" type="pres">
      <dgm:prSet presAssocID="{31ADCED0-4021-4CE5-9F8B-ACC03F2528F7}" presName="Name21" presStyleCnt="0"/>
      <dgm:spPr/>
    </dgm:pt>
    <dgm:pt modelId="{82CADE8F-EBBC-4E85-862D-95349DA587FB}" type="pres">
      <dgm:prSet presAssocID="{31ADCED0-4021-4CE5-9F8B-ACC03F2528F7}" presName="level2Shape" presStyleLbl="node3" presStyleIdx="1" presStyleCnt="7"/>
      <dgm:spPr/>
    </dgm:pt>
    <dgm:pt modelId="{485A9A4A-D311-4FDD-B4DF-12B7BDEDA432}" type="pres">
      <dgm:prSet presAssocID="{31ADCED0-4021-4CE5-9F8B-ACC03F2528F7}" presName="hierChild3" presStyleCnt="0"/>
      <dgm:spPr/>
    </dgm:pt>
    <dgm:pt modelId="{7E02721E-FA29-48B3-8B93-82E60013E49D}" type="pres">
      <dgm:prSet presAssocID="{ADDCBAEF-6D4A-4568-9ED3-E1F5537264BA}" presName="Name19" presStyleLbl="parChTrans1D3" presStyleIdx="2" presStyleCnt="7"/>
      <dgm:spPr/>
    </dgm:pt>
    <dgm:pt modelId="{AE728F50-8F7A-4D3B-95F2-5EC500360C0B}" type="pres">
      <dgm:prSet presAssocID="{D4609CA1-6802-41D2-B852-6610E7F7451B}" presName="Name21" presStyleCnt="0"/>
      <dgm:spPr/>
    </dgm:pt>
    <dgm:pt modelId="{3A334A2C-D965-42B6-A235-56A90DCDDE87}" type="pres">
      <dgm:prSet presAssocID="{D4609CA1-6802-41D2-B852-6610E7F7451B}" presName="level2Shape" presStyleLbl="node3" presStyleIdx="2" presStyleCnt="7"/>
      <dgm:spPr/>
    </dgm:pt>
    <dgm:pt modelId="{2896E5AE-1181-44F9-869D-9BC82917B376}" type="pres">
      <dgm:prSet presAssocID="{D4609CA1-6802-41D2-B852-6610E7F7451B}" presName="hierChild3" presStyleCnt="0"/>
      <dgm:spPr/>
    </dgm:pt>
    <dgm:pt modelId="{B4232DE4-8839-4686-902E-2B67FC5059D8}" type="pres">
      <dgm:prSet presAssocID="{8730D8BA-1672-47B8-A819-54020C269134}" presName="Name19" presStyleLbl="parChTrans1D2" presStyleIdx="1" presStyleCnt="2"/>
      <dgm:spPr/>
    </dgm:pt>
    <dgm:pt modelId="{73DE19AF-4ABF-4899-94C3-E8CBBA5C2C36}" type="pres">
      <dgm:prSet presAssocID="{C5DD44DD-E4C6-4247-B047-E3510E6048C8}" presName="Name21" presStyleCnt="0"/>
      <dgm:spPr/>
    </dgm:pt>
    <dgm:pt modelId="{66CDBB8D-B901-4F86-8B1D-7C25318D06B7}" type="pres">
      <dgm:prSet presAssocID="{C5DD44DD-E4C6-4247-B047-E3510E6048C8}" presName="level2Shape" presStyleLbl="node2" presStyleIdx="1" presStyleCnt="2"/>
      <dgm:spPr/>
    </dgm:pt>
    <dgm:pt modelId="{D21AB9B3-8C7F-4E5C-8653-7F2A410964BA}" type="pres">
      <dgm:prSet presAssocID="{C5DD44DD-E4C6-4247-B047-E3510E6048C8}" presName="hierChild3" presStyleCnt="0"/>
      <dgm:spPr/>
    </dgm:pt>
    <dgm:pt modelId="{3EFD180C-E9DA-4990-B25B-867AFC05AAE6}" type="pres">
      <dgm:prSet presAssocID="{8AA240CD-F50F-4DF3-B127-C1CD42781AD7}" presName="Name19" presStyleLbl="parChTrans1D3" presStyleIdx="3" presStyleCnt="7"/>
      <dgm:spPr/>
    </dgm:pt>
    <dgm:pt modelId="{99FBB96A-DD47-4C00-858C-FEF2D0AD0FD5}" type="pres">
      <dgm:prSet presAssocID="{4FB9806F-C9F7-4308-87F5-2439CF0E86CC}" presName="Name21" presStyleCnt="0"/>
      <dgm:spPr/>
    </dgm:pt>
    <dgm:pt modelId="{9994229B-0D5D-4F03-9D32-5066963453E9}" type="pres">
      <dgm:prSet presAssocID="{4FB9806F-C9F7-4308-87F5-2439CF0E86CC}" presName="level2Shape" presStyleLbl="node3" presStyleIdx="3" presStyleCnt="7"/>
      <dgm:spPr/>
    </dgm:pt>
    <dgm:pt modelId="{60F7BFA9-1532-491C-9DEC-8F84F4146EF2}" type="pres">
      <dgm:prSet presAssocID="{4FB9806F-C9F7-4308-87F5-2439CF0E86CC}" presName="hierChild3" presStyleCnt="0"/>
      <dgm:spPr/>
    </dgm:pt>
    <dgm:pt modelId="{EE7FCF35-E353-4C60-B4E5-C8ABBFBF22A2}" type="pres">
      <dgm:prSet presAssocID="{F11FCABF-B728-434D-8205-3BA1395DE38C}" presName="Name19" presStyleLbl="parChTrans1D3" presStyleIdx="4" presStyleCnt="7"/>
      <dgm:spPr/>
    </dgm:pt>
    <dgm:pt modelId="{62C260D6-C983-45DD-BC0F-DADAD9D073CC}" type="pres">
      <dgm:prSet presAssocID="{846D1E85-495A-43C6-8C79-826B2787743C}" presName="Name21" presStyleCnt="0"/>
      <dgm:spPr/>
    </dgm:pt>
    <dgm:pt modelId="{A2342B7B-7B34-47B4-BEA7-D27C2C0275AF}" type="pres">
      <dgm:prSet presAssocID="{846D1E85-495A-43C6-8C79-826B2787743C}" presName="level2Shape" presStyleLbl="node3" presStyleIdx="4" presStyleCnt="7"/>
      <dgm:spPr/>
    </dgm:pt>
    <dgm:pt modelId="{FD15EC26-0CF4-472E-AB83-95C729183BFB}" type="pres">
      <dgm:prSet presAssocID="{846D1E85-495A-43C6-8C79-826B2787743C}" presName="hierChild3" presStyleCnt="0"/>
      <dgm:spPr/>
    </dgm:pt>
    <dgm:pt modelId="{852A2136-FBE8-4C6E-BF77-883417F735F9}" type="pres">
      <dgm:prSet presAssocID="{268F4605-F641-4B26-971A-D96769BD1671}" presName="Name19" presStyleLbl="parChTrans1D3" presStyleIdx="5" presStyleCnt="7"/>
      <dgm:spPr/>
    </dgm:pt>
    <dgm:pt modelId="{E30390AE-30C4-4AE6-9CBE-FF8653DBFE15}" type="pres">
      <dgm:prSet presAssocID="{11071A2D-47C5-4528-A51D-B822B2808A70}" presName="Name21" presStyleCnt="0"/>
      <dgm:spPr/>
    </dgm:pt>
    <dgm:pt modelId="{4E050B2C-67AD-4697-8B39-FF22700A8937}" type="pres">
      <dgm:prSet presAssocID="{11071A2D-47C5-4528-A51D-B822B2808A70}" presName="level2Shape" presStyleLbl="node3" presStyleIdx="5" presStyleCnt="7"/>
      <dgm:spPr/>
    </dgm:pt>
    <dgm:pt modelId="{2D1FD986-7748-4227-BD72-5894021C7058}" type="pres">
      <dgm:prSet presAssocID="{11071A2D-47C5-4528-A51D-B822B2808A70}" presName="hierChild3" presStyleCnt="0"/>
      <dgm:spPr/>
    </dgm:pt>
    <dgm:pt modelId="{B9E22382-B182-40F7-82C4-E92D5877F749}" type="pres">
      <dgm:prSet presAssocID="{52D1C894-07A9-4877-BEC7-363953407495}" presName="Name19" presStyleLbl="parChTrans1D3" presStyleIdx="6" presStyleCnt="7"/>
      <dgm:spPr/>
    </dgm:pt>
    <dgm:pt modelId="{CC974DFF-F5C9-418E-8422-C0B2C495D3F8}" type="pres">
      <dgm:prSet presAssocID="{461B0FA4-09E4-4A8A-9286-12FA079E4988}" presName="Name21" presStyleCnt="0"/>
      <dgm:spPr/>
    </dgm:pt>
    <dgm:pt modelId="{43AA7C84-2DD8-4F4D-8E01-3C1E6BD6D4C8}" type="pres">
      <dgm:prSet presAssocID="{461B0FA4-09E4-4A8A-9286-12FA079E4988}" presName="level2Shape" presStyleLbl="node3" presStyleIdx="6" presStyleCnt="7"/>
      <dgm:spPr/>
    </dgm:pt>
    <dgm:pt modelId="{D3B56BD6-74C7-4E33-8BBC-FBF974FB2B9B}" type="pres">
      <dgm:prSet presAssocID="{461B0FA4-09E4-4A8A-9286-12FA079E4988}" presName="hierChild3" presStyleCnt="0"/>
      <dgm:spPr/>
    </dgm:pt>
    <dgm:pt modelId="{8701A0DC-15DA-42ED-BF1C-50951530B541}" type="pres">
      <dgm:prSet presAssocID="{0C97FA67-D0DC-42AD-82F9-5087E963637B}" presName="Name19" presStyleLbl="parChTrans1D4" presStyleIdx="1" presStyleCnt="2"/>
      <dgm:spPr/>
    </dgm:pt>
    <dgm:pt modelId="{A90CC462-067E-49D1-B851-746C73DCA515}" type="pres">
      <dgm:prSet presAssocID="{569F311F-0894-45A0-B6FE-5FA1A3642BE3}" presName="Name21" presStyleCnt="0"/>
      <dgm:spPr/>
    </dgm:pt>
    <dgm:pt modelId="{232C4482-92E2-4FE8-91B1-6F37D2922A19}" type="pres">
      <dgm:prSet presAssocID="{569F311F-0894-45A0-B6FE-5FA1A3642BE3}" presName="level2Shape" presStyleLbl="node4" presStyleIdx="1" presStyleCnt="2"/>
      <dgm:spPr/>
    </dgm:pt>
    <dgm:pt modelId="{6CE1B148-6812-4805-A54E-EC80186B4671}" type="pres">
      <dgm:prSet presAssocID="{569F311F-0894-45A0-B6FE-5FA1A3642BE3}" presName="hierChild3" presStyleCnt="0"/>
      <dgm:spPr/>
    </dgm:pt>
    <dgm:pt modelId="{6AEEDB5E-8E3E-4AFA-9B59-221C910A9E09}" type="pres">
      <dgm:prSet presAssocID="{7DA8AA71-DAC2-4767-A305-3C3DF654BA0C}" presName="bgShapesFlow" presStyleCnt="0"/>
      <dgm:spPr/>
    </dgm:pt>
  </dgm:ptLst>
  <dgm:cxnLst>
    <dgm:cxn modelId="{AB017508-6EE0-4373-9CFA-539653355E75}" type="presOf" srcId="{C5DD44DD-E4C6-4247-B047-E3510E6048C8}" destId="{66CDBB8D-B901-4F86-8B1D-7C25318D06B7}" srcOrd="0" destOrd="0" presId="urn:microsoft.com/office/officeart/2005/8/layout/hierarchy6"/>
    <dgm:cxn modelId="{E9416312-B957-4990-866E-0BEE130636D3}" type="presOf" srcId="{0C97FA67-D0DC-42AD-82F9-5087E963637B}" destId="{8701A0DC-15DA-42ED-BF1C-50951530B541}" srcOrd="0" destOrd="0" presId="urn:microsoft.com/office/officeart/2005/8/layout/hierarchy6"/>
    <dgm:cxn modelId="{2842CF1E-F9FD-4F64-97AC-DF3A8E557EF9}" srcId="{C5DD44DD-E4C6-4247-B047-E3510E6048C8}" destId="{11071A2D-47C5-4528-A51D-B822B2808A70}" srcOrd="2" destOrd="0" parTransId="{268F4605-F641-4B26-971A-D96769BD1671}" sibTransId="{3DAB3738-85A5-49AC-A8A4-839B0CA8E984}"/>
    <dgm:cxn modelId="{9C28A33B-FBFE-4C5C-BF3D-D0326F76E3D1}" type="presOf" srcId="{52D1C894-07A9-4877-BEC7-363953407495}" destId="{B9E22382-B182-40F7-82C4-E92D5877F749}" srcOrd="0" destOrd="0" presId="urn:microsoft.com/office/officeart/2005/8/layout/hierarchy6"/>
    <dgm:cxn modelId="{9237163F-22E3-44EB-8128-14B26AD4678D}" type="presOf" srcId="{8AA240CD-F50F-4DF3-B127-C1CD42781AD7}" destId="{3EFD180C-E9DA-4990-B25B-867AFC05AAE6}" srcOrd="0" destOrd="0" presId="urn:microsoft.com/office/officeart/2005/8/layout/hierarchy6"/>
    <dgm:cxn modelId="{182D705E-6606-4FD2-B7F8-CF9B47138B2E}" type="presOf" srcId="{F11FCABF-B728-434D-8205-3BA1395DE38C}" destId="{EE7FCF35-E353-4C60-B4E5-C8ABBFBF22A2}" srcOrd="0" destOrd="0" presId="urn:microsoft.com/office/officeart/2005/8/layout/hierarchy6"/>
    <dgm:cxn modelId="{BF27474B-AFB5-497A-8368-E3B7901AFCD2}" srcId="{C5DD44DD-E4C6-4247-B047-E3510E6048C8}" destId="{4FB9806F-C9F7-4308-87F5-2439CF0E86CC}" srcOrd="0" destOrd="0" parTransId="{8AA240CD-F50F-4DF3-B127-C1CD42781AD7}" sibTransId="{E2D00E75-9CCF-447B-B49E-28824348C329}"/>
    <dgm:cxn modelId="{168BA06C-9DB6-486D-AF62-7B83387BCDCF}" type="presOf" srcId="{B7AB784A-EAED-4E33-A8EC-BB999FA26EC8}" destId="{97912490-0A41-4D22-8E90-FFE92A9C6D5E}" srcOrd="0" destOrd="0" presId="urn:microsoft.com/office/officeart/2005/8/layout/hierarchy6"/>
    <dgm:cxn modelId="{50E57E6E-DA30-4B16-98C3-D9C9ADFFEF15}" srcId="{EF3F3861-535B-48F7-B374-8707ED6402C5}" destId="{D4609CA1-6802-41D2-B852-6610E7F7451B}" srcOrd="2" destOrd="0" parTransId="{ADDCBAEF-6D4A-4568-9ED3-E1F5537264BA}" sibTransId="{54F7CB87-6DB9-4E47-8D60-EE8D926DD3D8}"/>
    <dgm:cxn modelId="{90DBB04F-306B-4C18-BE35-81976B2E9AA7}" srcId="{D2918792-7A3E-4559-9559-B6B438197E06}" destId="{C5DD44DD-E4C6-4247-B047-E3510E6048C8}" srcOrd="1" destOrd="0" parTransId="{8730D8BA-1672-47B8-A819-54020C269134}" sibTransId="{63F00227-8D8A-4A66-8B58-DD2200EB6358}"/>
    <dgm:cxn modelId="{19850570-E215-4E47-9DF7-1EC028DFCAF1}" type="presOf" srcId="{569F311F-0894-45A0-B6FE-5FA1A3642BE3}" destId="{232C4482-92E2-4FE8-91B1-6F37D2922A19}" srcOrd="0" destOrd="0" presId="urn:microsoft.com/office/officeart/2005/8/layout/hierarchy6"/>
    <dgm:cxn modelId="{A455E353-91F1-4B2E-9961-0F9BE4F7CF7A}" type="presOf" srcId="{268F4605-F641-4B26-971A-D96769BD1671}" destId="{852A2136-FBE8-4C6E-BF77-883417F735F9}" srcOrd="0" destOrd="0" presId="urn:microsoft.com/office/officeart/2005/8/layout/hierarchy6"/>
    <dgm:cxn modelId="{40BC0776-B14B-4901-B4A4-E9FB06D803DF}" type="presOf" srcId="{461B0FA4-09E4-4A8A-9286-12FA079E4988}" destId="{43AA7C84-2DD8-4F4D-8E01-3C1E6BD6D4C8}" srcOrd="0" destOrd="0" presId="urn:microsoft.com/office/officeart/2005/8/layout/hierarchy6"/>
    <dgm:cxn modelId="{C4F5F976-7F74-4C78-AE5B-128035A9966E}" srcId="{C5DD44DD-E4C6-4247-B047-E3510E6048C8}" destId="{846D1E85-495A-43C6-8C79-826B2787743C}" srcOrd="1" destOrd="0" parTransId="{F11FCABF-B728-434D-8205-3BA1395DE38C}" sibTransId="{E1F2A526-C2B7-408C-91E3-CCAB8D092748}"/>
    <dgm:cxn modelId="{0F602757-6FE8-4077-A163-AA31F645AA2E}" srcId="{EF3F3861-535B-48F7-B374-8707ED6402C5}" destId="{31ADCED0-4021-4CE5-9F8B-ACC03F2528F7}" srcOrd="1" destOrd="0" parTransId="{5175CDBD-C250-440E-873F-C5BAEB07C9E9}" sibTransId="{A3544E42-5684-4946-BBC4-5CC3CBCEF35E}"/>
    <dgm:cxn modelId="{24E7E57D-1267-4640-ADD9-5A6F0B0BD039}" srcId="{461B0FA4-09E4-4A8A-9286-12FA079E4988}" destId="{569F311F-0894-45A0-B6FE-5FA1A3642BE3}" srcOrd="0" destOrd="0" parTransId="{0C97FA67-D0DC-42AD-82F9-5087E963637B}" sibTransId="{13E18C7E-1C10-4BD9-B13D-ECAF33AD7FD5}"/>
    <dgm:cxn modelId="{DDC62990-0DAA-44BF-9418-3D1E02F055DB}" type="presOf" srcId="{A2009FF1-5288-4250-AC04-E115177EA563}" destId="{DBFBC563-A6FF-41FF-BA7D-1C66F0D71488}" srcOrd="0" destOrd="0" presId="urn:microsoft.com/office/officeart/2005/8/layout/hierarchy6"/>
    <dgm:cxn modelId="{4BC75996-8642-436D-ADB4-C230925F05E3}" srcId="{EF3F3861-535B-48F7-B374-8707ED6402C5}" destId="{A2009FF1-5288-4250-AC04-E115177EA563}" srcOrd="0" destOrd="0" parTransId="{4984FEF2-42CC-4383-958D-FE198D9A1B00}" sibTransId="{5AD781C6-B41D-447A-8EEF-5D2E1E9C15D7}"/>
    <dgm:cxn modelId="{034C2799-C15E-4931-A503-9E667C8A7473}" type="presOf" srcId="{EF3F3861-535B-48F7-B374-8707ED6402C5}" destId="{5E8BC6E1-8C97-4422-A402-8BC465ED2E94}" srcOrd="0" destOrd="0" presId="urn:microsoft.com/office/officeart/2005/8/layout/hierarchy6"/>
    <dgm:cxn modelId="{1DCB879B-A1B5-4228-BDD7-8BCF17C6BCE9}" type="presOf" srcId="{0379F2C7-E3EC-4622-9A85-5414B0ABC580}" destId="{D2C80748-17AD-4250-884A-A28A3791D255}" srcOrd="0" destOrd="0" presId="urn:microsoft.com/office/officeart/2005/8/layout/hierarchy6"/>
    <dgm:cxn modelId="{6A9C539E-1FA8-436A-B083-C29DABB98608}" srcId="{7DA8AA71-DAC2-4767-A305-3C3DF654BA0C}" destId="{D2918792-7A3E-4559-9559-B6B438197E06}" srcOrd="0" destOrd="0" parTransId="{8881D4CA-1A0E-4DAB-A9D5-70A47986079B}" sibTransId="{FC579745-5C09-4E0F-94DB-0A5CCD444C9F}"/>
    <dgm:cxn modelId="{B1BDB1B1-01B0-47CE-819F-3664E2FB6E93}" type="presOf" srcId="{846D1E85-495A-43C6-8C79-826B2787743C}" destId="{A2342B7B-7B34-47B4-BEA7-D27C2C0275AF}" srcOrd="0" destOrd="0" presId="urn:microsoft.com/office/officeart/2005/8/layout/hierarchy6"/>
    <dgm:cxn modelId="{3A5279B4-D783-4B2D-817F-5CFCF82D0B33}" type="presOf" srcId="{D2918792-7A3E-4559-9559-B6B438197E06}" destId="{AB51A73D-48A6-4ACE-BA03-3F030339D62F}" srcOrd="0" destOrd="0" presId="urn:microsoft.com/office/officeart/2005/8/layout/hierarchy6"/>
    <dgm:cxn modelId="{F2C548B8-2094-45F2-92CB-89BB6FCFDEDA}" type="presOf" srcId="{4FB9806F-C9F7-4308-87F5-2439CF0E86CC}" destId="{9994229B-0D5D-4F03-9D32-5066963453E9}" srcOrd="0" destOrd="0" presId="urn:microsoft.com/office/officeart/2005/8/layout/hierarchy6"/>
    <dgm:cxn modelId="{BD366BBA-0666-415B-874A-E52618DE805C}" srcId="{C5DD44DD-E4C6-4247-B047-E3510E6048C8}" destId="{461B0FA4-09E4-4A8A-9286-12FA079E4988}" srcOrd="3" destOrd="0" parTransId="{52D1C894-07A9-4877-BEC7-363953407495}" sibTransId="{47DE2EBA-FAAB-4701-9DE7-DAC7401A20E3}"/>
    <dgm:cxn modelId="{AADFF1BF-CBB6-460B-B4B3-628101507CAA}" type="presOf" srcId="{ADDCBAEF-6D4A-4568-9ED3-E1F5537264BA}" destId="{7E02721E-FA29-48B3-8B93-82E60013E49D}" srcOrd="0" destOrd="0" presId="urn:microsoft.com/office/officeart/2005/8/layout/hierarchy6"/>
    <dgm:cxn modelId="{80A1E6C5-758D-4486-9869-01348F4888D4}" type="presOf" srcId="{D4609CA1-6802-41D2-B852-6610E7F7451B}" destId="{3A334A2C-D965-42B6-A235-56A90DCDDE87}" srcOrd="0" destOrd="0" presId="urn:microsoft.com/office/officeart/2005/8/layout/hierarchy6"/>
    <dgm:cxn modelId="{D7A1A7CF-89A0-4456-A1D2-E0A00E8A0CF5}" type="presOf" srcId="{8684D2C7-2BBF-45D7-A49F-35CCBBC4F33D}" destId="{54C8EEC1-0DD1-41BC-AD0C-59F92D9B8D62}" srcOrd="0" destOrd="0" presId="urn:microsoft.com/office/officeart/2005/8/layout/hierarchy6"/>
    <dgm:cxn modelId="{33BE5DD6-4C1D-41B6-AFCE-92C72E1BA4AF}" srcId="{A2009FF1-5288-4250-AC04-E115177EA563}" destId="{8684D2C7-2BBF-45D7-A49F-35CCBBC4F33D}" srcOrd="0" destOrd="0" parTransId="{0379F2C7-E3EC-4622-9A85-5414B0ABC580}" sibTransId="{5ECAA58C-D129-4FF4-8D47-B51CC1277641}"/>
    <dgm:cxn modelId="{8F31A2D6-7BD0-415E-AFA8-F17B34CE9D85}" type="presOf" srcId="{5175CDBD-C250-440E-873F-C5BAEB07C9E9}" destId="{B3FA7F7C-A2C2-4A28-920C-FCD01D73133B}" srcOrd="0" destOrd="0" presId="urn:microsoft.com/office/officeart/2005/8/layout/hierarchy6"/>
    <dgm:cxn modelId="{F12C8AE4-9F70-48AD-8752-F021D1EC467C}" type="presOf" srcId="{8730D8BA-1672-47B8-A819-54020C269134}" destId="{B4232DE4-8839-4686-902E-2B67FC5059D8}" srcOrd="0" destOrd="0" presId="urn:microsoft.com/office/officeart/2005/8/layout/hierarchy6"/>
    <dgm:cxn modelId="{E25A4DE9-01D2-4BD2-90FA-3CF6CF50503A}" srcId="{D2918792-7A3E-4559-9559-B6B438197E06}" destId="{EF3F3861-535B-48F7-B374-8707ED6402C5}" srcOrd="0" destOrd="0" parTransId="{B7AB784A-EAED-4E33-A8EC-BB999FA26EC8}" sibTransId="{47E522A6-F12B-41AB-9E10-CFAA4893F5DA}"/>
    <dgm:cxn modelId="{47337EEB-7F14-4966-853A-27B138098B9C}" type="presOf" srcId="{31ADCED0-4021-4CE5-9F8B-ACC03F2528F7}" destId="{82CADE8F-EBBC-4E85-862D-95349DA587FB}" srcOrd="0" destOrd="0" presId="urn:microsoft.com/office/officeart/2005/8/layout/hierarchy6"/>
    <dgm:cxn modelId="{A07403EC-4FCB-4020-9575-380FD6B3D96D}" type="presOf" srcId="{4984FEF2-42CC-4383-958D-FE198D9A1B00}" destId="{D2A6377D-10B9-4A56-B995-5B049AD823BF}" srcOrd="0" destOrd="0" presId="urn:microsoft.com/office/officeart/2005/8/layout/hierarchy6"/>
    <dgm:cxn modelId="{0E9273F7-018E-4863-B681-81415730640D}" type="presOf" srcId="{11071A2D-47C5-4528-A51D-B822B2808A70}" destId="{4E050B2C-67AD-4697-8B39-FF22700A8937}" srcOrd="0" destOrd="0" presId="urn:microsoft.com/office/officeart/2005/8/layout/hierarchy6"/>
    <dgm:cxn modelId="{696E6AF8-E508-4D0E-91CB-BC5DDC4C39A9}" type="presOf" srcId="{7DA8AA71-DAC2-4767-A305-3C3DF654BA0C}" destId="{58032AEF-D5CB-49AD-BDC0-680770DE9209}" srcOrd="0" destOrd="0" presId="urn:microsoft.com/office/officeart/2005/8/layout/hierarchy6"/>
    <dgm:cxn modelId="{8478397C-8D25-4F46-A950-1F9E68DAB8AE}" type="presParOf" srcId="{58032AEF-D5CB-49AD-BDC0-680770DE9209}" destId="{92E47748-101C-4812-8832-1A4053E1F5FF}" srcOrd="0" destOrd="0" presId="urn:microsoft.com/office/officeart/2005/8/layout/hierarchy6"/>
    <dgm:cxn modelId="{8262DE86-0D21-4BE5-8C9F-42FBACFB52A9}" type="presParOf" srcId="{92E47748-101C-4812-8832-1A4053E1F5FF}" destId="{AB68F534-A992-4C50-A705-45170B67F6ED}" srcOrd="0" destOrd="0" presId="urn:microsoft.com/office/officeart/2005/8/layout/hierarchy6"/>
    <dgm:cxn modelId="{D66F9164-CB04-4DE1-9C72-28D3F9F3D0CC}" type="presParOf" srcId="{AB68F534-A992-4C50-A705-45170B67F6ED}" destId="{54345D4A-911F-4D19-8292-3C1C01B1750B}" srcOrd="0" destOrd="0" presId="urn:microsoft.com/office/officeart/2005/8/layout/hierarchy6"/>
    <dgm:cxn modelId="{4D4499E5-EDD5-4A54-BF47-B15E9C225B1A}" type="presParOf" srcId="{54345D4A-911F-4D19-8292-3C1C01B1750B}" destId="{AB51A73D-48A6-4ACE-BA03-3F030339D62F}" srcOrd="0" destOrd="0" presId="urn:microsoft.com/office/officeart/2005/8/layout/hierarchy6"/>
    <dgm:cxn modelId="{3475AE0B-A8F0-4EDE-A099-587D4765351A}" type="presParOf" srcId="{54345D4A-911F-4D19-8292-3C1C01B1750B}" destId="{0A1799A3-10D2-434D-B656-F8D4B40C72BA}" srcOrd="1" destOrd="0" presId="urn:microsoft.com/office/officeart/2005/8/layout/hierarchy6"/>
    <dgm:cxn modelId="{BECCF6E7-E7E0-40C0-B2B6-C3DC8B5A6CFD}" type="presParOf" srcId="{0A1799A3-10D2-434D-B656-F8D4B40C72BA}" destId="{97912490-0A41-4D22-8E90-FFE92A9C6D5E}" srcOrd="0" destOrd="0" presId="urn:microsoft.com/office/officeart/2005/8/layout/hierarchy6"/>
    <dgm:cxn modelId="{6FEF3DE7-5617-4029-B5AB-911ED6066F18}" type="presParOf" srcId="{0A1799A3-10D2-434D-B656-F8D4B40C72BA}" destId="{A144EA15-EC0C-41A2-A462-DDF4B14B3557}" srcOrd="1" destOrd="0" presId="urn:microsoft.com/office/officeart/2005/8/layout/hierarchy6"/>
    <dgm:cxn modelId="{E180F2A7-3040-4BF6-93B3-9D7A9C73F8CF}" type="presParOf" srcId="{A144EA15-EC0C-41A2-A462-DDF4B14B3557}" destId="{5E8BC6E1-8C97-4422-A402-8BC465ED2E94}" srcOrd="0" destOrd="0" presId="urn:microsoft.com/office/officeart/2005/8/layout/hierarchy6"/>
    <dgm:cxn modelId="{5887E701-2582-4F9F-8293-085EE6422CC1}" type="presParOf" srcId="{A144EA15-EC0C-41A2-A462-DDF4B14B3557}" destId="{50F2CA34-4D2E-4CA4-9C5B-A279C04EB5F8}" srcOrd="1" destOrd="0" presId="urn:microsoft.com/office/officeart/2005/8/layout/hierarchy6"/>
    <dgm:cxn modelId="{26016819-8905-4A11-B1B8-8685DBFBA4C4}" type="presParOf" srcId="{50F2CA34-4D2E-4CA4-9C5B-A279C04EB5F8}" destId="{D2A6377D-10B9-4A56-B995-5B049AD823BF}" srcOrd="0" destOrd="0" presId="urn:microsoft.com/office/officeart/2005/8/layout/hierarchy6"/>
    <dgm:cxn modelId="{816D6EF0-0EE3-4D7E-86DF-4A77B713D47E}" type="presParOf" srcId="{50F2CA34-4D2E-4CA4-9C5B-A279C04EB5F8}" destId="{AFD8312A-841B-4F19-B89E-4E6E2E153287}" srcOrd="1" destOrd="0" presId="urn:microsoft.com/office/officeart/2005/8/layout/hierarchy6"/>
    <dgm:cxn modelId="{FE58B958-4849-43AF-A088-839D74029B39}" type="presParOf" srcId="{AFD8312A-841B-4F19-B89E-4E6E2E153287}" destId="{DBFBC563-A6FF-41FF-BA7D-1C66F0D71488}" srcOrd="0" destOrd="0" presId="urn:microsoft.com/office/officeart/2005/8/layout/hierarchy6"/>
    <dgm:cxn modelId="{8F65EEB6-9FF1-4973-BA81-EE9B18C0142E}" type="presParOf" srcId="{AFD8312A-841B-4F19-B89E-4E6E2E153287}" destId="{EA9630FE-2D66-4B08-84E8-3B9DBA96CD6B}" srcOrd="1" destOrd="0" presId="urn:microsoft.com/office/officeart/2005/8/layout/hierarchy6"/>
    <dgm:cxn modelId="{723A93E8-817B-4802-8C5D-0DE3C1DBF1BF}" type="presParOf" srcId="{EA9630FE-2D66-4B08-84E8-3B9DBA96CD6B}" destId="{D2C80748-17AD-4250-884A-A28A3791D255}" srcOrd="0" destOrd="0" presId="urn:microsoft.com/office/officeart/2005/8/layout/hierarchy6"/>
    <dgm:cxn modelId="{48E8B99E-60A5-4E65-BB2B-2055B2AF9C9F}" type="presParOf" srcId="{EA9630FE-2D66-4B08-84E8-3B9DBA96CD6B}" destId="{7BD4709C-571F-4C93-BAB2-06E264EA682F}" srcOrd="1" destOrd="0" presId="urn:microsoft.com/office/officeart/2005/8/layout/hierarchy6"/>
    <dgm:cxn modelId="{21B46D64-EF7B-440E-80DA-805D1DB7A7B5}" type="presParOf" srcId="{7BD4709C-571F-4C93-BAB2-06E264EA682F}" destId="{54C8EEC1-0DD1-41BC-AD0C-59F92D9B8D62}" srcOrd="0" destOrd="0" presId="urn:microsoft.com/office/officeart/2005/8/layout/hierarchy6"/>
    <dgm:cxn modelId="{97DD8559-AF05-4570-B244-134062E5E521}" type="presParOf" srcId="{7BD4709C-571F-4C93-BAB2-06E264EA682F}" destId="{93424291-7D22-420C-802E-968EF084976F}" srcOrd="1" destOrd="0" presId="urn:microsoft.com/office/officeart/2005/8/layout/hierarchy6"/>
    <dgm:cxn modelId="{C2780F4E-B72C-431F-8648-236C13132F68}" type="presParOf" srcId="{50F2CA34-4D2E-4CA4-9C5B-A279C04EB5F8}" destId="{B3FA7F7C-A2C2-4A28-920C-FCD01D73133B}" srcOrd="2" destOrd="0" presId="urn:microsoft.com/office/officeart/2005/8/layout/hierarchy6"/>
    <dgm:cxn modelId="{FC770B81-1DF0-4686-A001-B08285975B50}" type="presParOf" srcId="{50F2CA34-4D2E-4CA4-9C5B-A279C04EB5F8}" destId="{0EB5F7E8-1DE8-4D42-92D4-C5FE0AEC12B9}" srcOrd="3" destOrd="0" presId="urn:microsoft.com/office/officeart/2005/8/layout/hierarchy6"/>
    <dgm:cxn modelId="{2268EBFE-2BE7-4191-8D29-9F0EA603B86E}" type="presParOf" srcId="{0EB5F7E8-1DE8-4D42-92D4-C5FE0AEC12B9}" destId="{82CADE8F-EBBC-4E85-862D-95349DA587FB}" srcOrd="0" destOrd="0" presId="urn:microsoft.com/office/officeart/2005/8/layout/hierarchy6"/>
    <dgm:cxn modelId="{DFF12C40-862B-46E1-95ED-C767A7FFD9BD}" type="presParOf" srcId="{0EB5F7E8-1DE8-4D42-92D4-C5FE0AEC12B9}" destId="{485A9A4A-D311-4FDD-B4DF-12B7BDEDA432}" srcOrd="1" destOrd="0" presId="urn:microsoft.com/office/officeart/2005/8/layout/hierarchy6"/>
    <dgm:cxn modelId="{0F8FA4CE-8969-462D-ADF0-F067AB5A764C}" type="presParOf" srcId="{50F2CA34-4D2E-4CA4-9C5B-A279C04EB5F8}" destId="{7E02721E-FA29-48B3-8B93-82E60013E49D}" srcOrd="4" destOrd="0" presId="urn:microsoft.com/office/officeart/2005/8/layout/hierarchy6"/>
    <dgm:cxn modelId="{7810039F-DF6B-4F61-82AD-3F39E47D7590}" type="presParOf" srcId="{50F2CA34-4D2E-4CA4-9C5B-A279C04EB5F8}" destId="{AE728F50-8F7A-4D3B-95F2-5EC500360C0B}" srcOrd="5" destOrd="0" presId="urn:microsoft.com/office/officeart/2005/8/layout/hierarchy6"/>
    <dgm:cxn modelId="{0210C775-0D44-4C75-B543-E3ADCF9024A5}" type="presParOf" srcId="{AE728F50-8F7A-4D3B-95F2-5EC500360C0B}" destId="{3A334A2C-D965-42B6-A235-56A90DCDDE87}" srcOrd="0" destOrd="0" presId="urn:microsoft.com/office/officeart/2005/8/layout/hierarchy6"/>
    <dgm:cxn modelId="{EA50B58C-37CE-4737-8614-4BB9593443E5}" type="presParOf" srcId="{AE728F50-8F7A-4D3B-95F2-5EC500360C0B}" destId="{2896E5AE-1181-44F9-869D-9BC82917B376}" srcOrd="1" destOrd="0" presId="urn:microsoft.com/office/officeart/2005/8/layout/hierarchy6"/>
    <dgm:cxn modelId="{3DB1C68F-4BE3-4F2C-8487-B70B55E382BE}" type="presParOf" srcId="{0A1799A3-10D2-434D-B656-F8D4B40C72BA}" destId="{B4232DE4-8839-4686-902E-2B67FC5059D8}" srcOrd="2" destOrd="0" presId="urn:microsoft.com/office/officeart/2005/8/layout/hierarchy6"/>
    <dgm:cxn modelId="{49F0F4D7-3F8D-4CA7-96CF-607ADC134DA2}" type="presParOf" srcId="{0A1799A3-10D2-434D-B656-F8D4B40C72BA}" destId="{73DE19AF-4ABF-4899-94C3-E8CBBA5C2C36}" srcOrd="3" destOrd="0" presId="urn:microsoft.com/office/officeart/2005/8/layout/hierarchy6"/>
    <dgm:cxn modelId="{F86E1BAE-A995-4035-A149-F4275FF3B17C}" type="presParOf" srcId="{73DE19AF-4ABF-4899-94C3-E8CBBA5C2C36}" destId="{66CDBB8D-B901-4F86-8B1D-7C25318D06B7}" srcOrd="0" destOrd="0" presId="urn:microsoft.com/office/officeart/2005/8/layout/hierarchy6"/>
    <dgm:cxn modelId="{8220EBCA-ACAD-4BF7-BC10-5F604B84AD6C}" type="presParOf" srcId="{73DE19AF-4ABF-4899-94C3-E8CBBA5C2C36}" destId="{D21AB9B3-8C7F-4E5C-8653-7F2A410964BA}" srcOrd="1" destOrd="0" presId="urn:microsoft.com/office/officeart/2005/8/layout/hierarchy6"/>
    <dgm:cxn modelId="{09D1F8CA-2481-4D51-A16C-98A25A411C81}" type="presParOf" srcId="{D21AB9B3-8C7F-4E5C-8653-7F2A410964BA}" destId="{3EFD180C-E9DA-4990-B25B-867AFC05AAE6}" srcOrd="0" destOrd="0" presId="urn:microsoft.com/office/officeart/2005/8/layout/hierarchy6"/>
    <dgm:cxn modelId="{4A236107-B419-418F-BCDD-6C0DA4C712C4}" type="presParOf" srcId="{D21AB9B3-8C7F-4E5C-8653-7F2A410964BA}" destId="{99FBB96A-DD47-4C00-858C-FEF2D0AD0FD5}" srcOrd="1" destOrd="0" presId="urn:microsoft.com/office/officeart/2005/8/layout/hierarchy6"/>
    <dgm:cxn modelId="{911FBBF9-EAE2-4B33-81F2-83014E6024AB}" type="presParOf" srcId="{99FBB96A-DD47-4C00-858C-FEF2D0AD0FD5}" destId="{9994229B-0D5D-4F03-9D32-5066963453E9}" srcOrd="0" destOrd="0" presId="urn:microsoft.com/office/officeart/2005/8/layout/hierarchy6"/>
    <dgm:cxn modelId="{E3EC4186-7503-4C6B-A240-D2E9EA5A883B}" type="presParOf" srcId="{99FBB96A-DD47-4C00-858C-FEF2D0AD0FD5}" destId="{60F7BFA9-1532-491C-9DEC-8F84F4146EF2}" srcOrd="1" destOrd="0" presId="urn:microsoft.com/office/officeart/2005/8/layout/hierarchy6"/>
    <dgm:cxn modelId="{51D8F76E-3394-45A4-9DF9-AE45372E6C06}" type="presParOf" srcId="{D21AB9B3-8C7F-4E5C-8653-7F2A410964BA}" destId="{EE7FCF35-E353-4C60-B4E5-C8ABBFBF22A2}" srcOrd="2" destOrd="0" presId="urn:microsoft.com/office/officeart/2005/8/layout/hierarchy6"/>
    <dgm:cxn modelId="{0EEE96F6-683B-4B3A-A99D-FD209B0713E4}" type="presParOf" srcId="{D21AB9B3-8C7F-4E5C-8653-7F2A410964BA}" destId="{62C260D6-C983-45DD-BC0F-DADAD9D073CC}" srcOrd="3" destOrd="0" presId="urn:microsoft.com/office/officeart/2005/8/layout/hierarchy6"/>
    <dgm:cxn modelId="{DE391159-C4E5-4F83-AF1C-FCD547E23176}" type="presParOf" srcId="{62C260D6-C983-45DD-BC0F-DADAD9D073CC}" destId="{A2342B7B-7B34-47B4-BEA7-D27C2C0275AF}" srcOrd="0" destOrd="0" presId="urn:microsoft.com/office/officeart/2005/8/layout/hierarchy6"/>
    <dgm:cxn modelId="{B721A5CA-E406-4C32-A984-14032E115CCF}" type="presParOf" srcId="{62C260D6-C983-45DD-BC0F-DADAD9D073CC}" destId="{FD15EC26-0CF4-472E-AB83-95C729183BFB}" srcOrd="1" destOrd="0" presId="urn:microsoft.com/office/officeart/2005/8/layout/hierarchy6"/>
    <dgm:cxn modelId="{504378AA-085E-4264-8B76-E6DDA2339B04}" type="presParOf" srcId="{D21AB9B3-8C7F-4E5C-8653-7F2A410964BA}" destId="{852A2136-FBE8-4C6E-BF77-883417F735F9}" srcOrd="4" destOrd="0" presId="urn:microsoft.com/office/officeart/2005/8/layout/hierarchy6"/>
    <dgm:cxn modelId="{7BD128F9-059E-4F2A-9F68-40143C14422B}" type="presParOf" srcId="{D21AB9B3-8C7F-4E5C-8653-7F2A410964BA}" destId="{E30390AE-30C4-4AE6-9CBE-FF8653DBFE15}" srcOrd="5" destOrd="0" presId="urn:microsoft.com/office/officeart/2005/8/layout/hierarchy6"/>
    <dgm:cxn modelId="{EC9DE849-90C9-443F-AF2A-20E738418D4A}" type="presParOf" srcId="{E30390AE-30C4-4AE6-9CBE-FF8653DBFE15}" destId="{4E050B2C-67AD-4697-8B39-FF22700A8937}" srcOrd="0" destOrd="0" presId="urn:microsoft.com/office/officeart/2005/8/layout/hierarchy6"/>
    <dgm:cxn modelId="{31ABD74D-71D3-4736-A327-C8A07B621D64}" type="presParOf" srcId="{E30390AE-30C4-4AE6-9CBE-FF8653DBFE15}" destId="{2D1FD986-7748-4227-BD72-5894021C7058}" srcOrd="1" destOrd="0" presId="urn:microsoft.com/office/officeart/2005/8/layout/hierarchy6"/>
    <dgm:cxn modelId="{3DD81746-78AB-4884-96A8-D0C80C108D12}" type="presParOf" srcId="{D21AB9B3-8C7F-4E5C-8653-7F2A410964BA}" destId="{B9E22382-B182-40F7-82C4-E92D5877F749}" srcOrd="6" destOrd="0" presId="urn:microsoft.com/office/officeart/2005/8/layout/hierarchy6"/>
    <dgm:cxn modelId="{AAB7FB2E-4CBA-4770-88D7-A82F7CD886DA}" type="presParOf" srcId="{D21AB9B3-8C7F-4E5C-8653-7F2A410964BA}" destId="{CC974DFF-F5C9-418E-8422-C0B2C495D3F8}" srcOrd="7" destOrd="0" presId="urn:microsoft.com/office/officeart/2005/8/layout/hierarchy6"/>
    <dgm:cxn modelId="{B4039271-9822-4D14-8037-E773AC4A13CA}" type="presParOf" srcId="{CC974DFF-F5C9-418E-8422-C0B2C495D3F8}" destId="{43AA7C84-2DD8-4F4D-8E01-3C1E6BD6D4C8}" srcOrd="0" destOrd="0" presId="urn:microsoft.com/office/officeart/2005/8/layout/hierarchy6"/>
    <dgm:cxn modelId="{2A6498F1-1D81-478F-B592-84C0444C7B3B}" type="presParOf" srcId="{CC974DFF-F5C9-418E-8422-C0B2C495D3F8}" destId="{D3B56BD6-74C7-4E33-8BBC-FBF974FB2B9B}" srcOrd="1" destOrd="0" presId="urn:microsoft.com/office/officeart/2005/8/layout/hierarchy6"/>
    <dgm:cxn modelId="{C4B82AB3-CB79-48F1-BA04-B5C8FAB4D7CD}" type="presParOf" srcId="{D3B56BD6-74C7-4E33-8BBC-FBF974FB2B9B}" destId="{8701A0DC-15DA-42ED-BF1C-50951530B541}" srcOrd="0" destOrd="0" presId="urn:microsoft.com/office/officeart/2005/8/layout/hierarchy6"/>
    <dgm:cxn modelId="{D82CFEC2-3A55-4993-8F47-4FF34B127569}" type="presParOf" srcId="{D3B56BD6-74C7-4E33-8BBC-FBF974FB2B9B}" destId="{A90CC462-067E-49D1-B851-746C73DCA515}" srcOrd="1" destOrd="0" presId="urn:microsoft.com/office/officeart/2005/8/layout/hierarchy6"/>
    <dgm:cxn modelId="{E8EDE3F4-E17C-43E1-A7D6-B37C82383A24}" type="presParOf" srcId="{A90CC462-067E-49D1-B851-746C73DCA515}" destId="{232C4482-92E2-4FE8-91B1-6F37D2922A19}" srcOrd="0" destOrd="0" presId="urn:microsoft.com/office/officeart/2005/8/layout/hierarchy6"/>
    <dgm:cxn modelId="{FE5AF8FE-7BB3-4929-833A-C1B390EB18C9}" type="presParOf" srcId="{A90CC462-067E-49D1-B851-746C73DCA515}" destId="{6CE1B148-6812-4805-A54E-EC80186B4671}" srcOrd="1" destOrd="0" presId="urn:microsoft.com/office/officeart/2005/8/layout/hierarchy6"/>
    <dgm:cxn modelId="{BD6C42E6-D587-408A-971B-1977D5E8264F}" type="presParOf" srcId="{58032AEF-D5CB-49AD-BDC0-680770DE9209}" destId="{6AEEDB5E-8E3E-4AFA-9B59-221C910A9E0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6" loCatId="hierarchy" qsTypeId="urn:microsoft.com/office/officeart/2005/8/quickstyle/simple4"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Panel</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EF3F3861-535B-48F7-B374-8707ED6402C5}">
      <dgm:prSet phldrT="[Text]"/>
      <dgm:spPr/>
      <dgm:t>
        <a:bodyPr/>
        <a:lstStyle/>
        <a:p>
          <a:r>
            <a:rPr lang="en-US" dirty="0"/>
            <a:t>Panel</a:t>
          </a:r>
        </a:p>
      </dgm:t>
    </dgm:pt>
    <dgm:pt modelId="{B7AB784A-EAED-4E33-A8EC-BB999FA26EC8}" type="parTrans" cxnId="{E25A4DE9-01D2-4BD2-90FA-3CF6CF50503A}">
      <dgm:prSet/>
      <dgm:spPr/>
      <dgm:t>
        <a:bodyPr/>
        <a:lstStyle/>
        <a:p>
          <a:endParaRPr lang="en-US"/>
        </a:p>
      </dgm:t>
    </dgm:pt>
    <dgm:pt modelId="{47E522A6-F12B-41AB-9E10-CFAA4893F5DA}" type="sibTrans" cxnId="{E25A4DE9-01D2-4BD2-90FA-3CF6CF50503A}">
      <dgm:prSet/>
      <dgm:spPr/>
      <dgm:t>
        <a:bodyPr/>
        <a:lstStyle/>
        <a:p>
          <a:endParaRPr lang="en-US"/>
        </a:p>
      </dgm:t>
    </dgm:pt>
    <dgm:pt modelId="{A2009FF1-5288-4250-AC04-E115177EA563}">
      <dgm:prSet phldrT="[Text]"/>
      <dgm:spPr/>
      <dgm:t>
        <a:bodyPr/>
        <a:lstStyle/>
        <a:p>
          <a:r>
            <a:rPr lang="en-US" dirty="0"/>
            <a:t>Panel</a:t>
          </a:r>
        </a:p>
      </dgm:t>
    </dgm:pt>
    <dgm:pt modelId="{4984FEF2-42CC-4383-958D-FE198D9A1B00}" type="parTrans" cxnId="{4BC75996-8642-436D-ADB4-C230925F05E3}">
      <dgm:prSet/>
      <dgm:spPr/>
      <dgm:t>
        <a:bodyPr/>
        <a:lstStyle/>
        <a:p>
          <a:endParaRPr lang="en-US"/>
        </a:p>
      </dgm:t>
    </dgm:pt>
    <dgm:pt modelId="{5AD781C6-B41D-447A-8EEF-5D2E1E9C15D7}" type="sibTrans" cxnId="{4BC75996-8642-436D-ADB4-C230925F05E3}">
      <dgm:prSet/>
      <dgm:spPr/>
      <dgm:t>
        <a:bodyPr/>
        <a:lstStyle/>
        <a:p>
          <a:endParaRPr lang="en-US"/>
        </a:p>
      </dgm:t>
    </dgm:pt>
    <dgm:pt modelId="{31ADCED0-4021-4CE5-9F8B-ACC03F2528F7}">
      <dgm:prSet phldrT="[Text]"/>
      <dgm:spPr/>
      <dgm:t>
        <a:bodyPr/>
        <a:lstStyle/>
        <a:p>
          <a:r>
            <a:rPr lang="en-US" dirty="0" err="1"/>
            <a:t>ButtonRenderer</a:t>
          </a:r>
          <a:endParaRPr lang="en-US" dirty="0"/>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C5DD44DD-E4C6-4247-B047-E3510E6048C8}">
      <dgm:prSet phldrT="[Text]"/>
      <dgm:spPr/>
      <dgm:t>
        <a:bodyPr/>
        <a:lstStyle/>
        <a:p>
          <a:r>
            <a:rPr lang="en-US" dirty="0"/>
            <a:t>Panel</a:t>
          </a:r>
        </a:p>
      </dgm:t>
    </dgm:pt>
    <dgm:pt modelId="{8730D8BA-1672-47B8-A819-54020C269134}" type="parTrans" cxnId="{90DBB04F-306B-4C18-BE35-81976B2E9AA7}">
      <dgm:prSet/>
      <dgm:spPr/>
      <dgm:t>
        <a:bodyPr/>
        <a:lstStyle/>
        <a:p>
          <a:endParaRPr lang="en-US"/>
        </a:p>
      </dgm:t>
    </dgm:pt>
    <dgm:pt modelId="{63F00227-8D8A-4A66-8B58-DD2200EB6358}" type="sibTrans" cxnId="{90DBB04F-306B-4C18-BE35-81976B2E9AA7}">
      <dgm:prSet/>
      <dgm:spPr/>
      <dgm:t>
        <a:bodyPr/>
        <a:lstStyle/>
        <a:p>
          <a:endParaRPr lang="en-US"/>
        </a:p>
      </dgm:t>
    </dgm:pt>
    <dgm:pt modelId="{4FB9806F-C9F7-4308-87F5-2439CF0E86CC}">
      <dgm:prSet phldrT="[Text]"/>
      <dgm:spPr/>
      <dgm:t>
        <a:bodyPr/>
        <a:lstStyle/>
        <a:p>
          <a:r>
            <a:rPr lang="en-US" dirty="0" err="1"/>
            <a:t>LabelRenderer</a:t>
          </a:r>
          <a:endParaRPr lang="en-US" dirty="0"/>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err="1"/>
            <a:t>LabelRenderer</a:t>
          </a:r>
          <a:endParaRPr lang="en-US" dirty="0"/>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err="1"/>
            <a:t>WebViewRenderer</a:t>
          </a:r>
          <a:endParaRPr lang="en-US" dirty="0"/>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err="1"/>
            <a:t>ButtonRenderer</a:t>
          </a:r>
          <a:endParaRPr lang="en-US" dirty="0"/>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err="1"/>
            <a:t>ImageRenderer</a:t>
          </a:r>
          <a:endParaRPr lang="en-US" dirty="0"/>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ScrollViewRenderer</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err="1"/>
            <a:t>ImageRenderer</a:t>
          </a:r>
          <a:endParaRPr lang="en-US" dirty="0"/>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54C39995-98B7-4E2F-B350-F62EA1745BA9}">
      <dgm:prSet phldrT="[Text]"/>
      <dgm:spPr/>
      <dgm:t>
        <a:bodyPr/>
        <a:lstStyle/>
        <a:p>
          <a:r>
            <a:rPr lang="en-US" dirty="0" err="1"/>
            <a:t>TextBlock</a:t>
          </a:r>
          <a:endParaRPr lang="en-US" dirty="0"/>
        </a:p>
      </dgm:t>
    </dgm:pt>
    <dgm:pt modelId="{78E83F7A-65EB-41CF-A179-55FAE18925D5}" type="parTrans" cxnId="{9412E6C3-AF33-4553-A78E-8FAFFDF85ACF}">
      <dgm:prSet/>
      <dgm:spPr/>
      <dgm:t>
        <a:bodyPr/>
        <a:lstStyle/>
        <a:p>
          <a:endParaRPr lang="en-US"/>
        </a:p>
      </dgm:t>
    </dgm:pt>
    <dgm:pt modelId="{16C3E3AA-3578-4696-AEBD-699529FF04F9}" type="sibTrans" cxnId="{9412E6C3-AF33-4553-A78E-8FAFFDF85ACF}">
      <dgm:prSet/>
      <dgm:spPr/>
      <dgm:t>
        <a:bodyPr/>
        <a:lstStyle/>
        <a:p>
          <a:endParaRPr lang="en-US"/>
        </a:p>
      </dgm:t>
    </dgm:pt>
    <dgm:pt modelId="{6BB22BCD-9592-49F6-B368-734440BF71EC}">
      <dgm:prSet phldrT="[Text]"/>
      <dgm:spPr/>
      <dgm:t>
        <a:bodyPr/>
        <a:lstStyle/>
        <a:p>
          <a:r>
            <a:rPr lang="en-US" dirty="0"/>
            <a:t>Button</a:t>
          </a:r>
        </a:p>
      </dgm:t>
    </dgm:pt>
    <dgm:pt modelId="{21FDD8C2-6BF4-4403-8BAE-92C1ED68E37F}" type="parTrans" cxnId="{AA35BB98-FB37-40EB-8F52-FC38D05BA8B0}">
      <dgm:prSet/>
      <dgm:spPr/>
      <dgm:t>
        <a:bodyPr/>
        <a:lstStyle/>
        <a:p>
          <a:endParaRPr lang="en-US"/>
        </a:p>
      </dgm:t>
    </dgm:pt>
    <dgm:pt modelId="{53D5B89D-32D4-48C2-95D0-89EDDCE8A2BE}" type="sibTrans" cxnId="{AA35BB98-FB37-40EB-8F52-FC38D05BA8B0}">
      <dgm:prSet/>
      <dgm:spPr/>
      <dgm:t>
        <a:bodyPr/>
        <a:lstStyle/>
        <a:p>
          <a:endParaRPr lang="en-US"/>
        </a:p>
      </dgm:t>
    </dgm:pt>
    <dgm:pt modelId="{04316148-FAC9-4932-9BB1-25E2F31ABBC5}">
      <dgm:prSet phldrT="[Text]"/>
      <dgm:spPr/>
      <dgm:t>
        <a:bodyPr/>
        <a:lstStyle/>
        <a:p>
          <a:r>
            <a:rPr lang="en-US" dirty="0"/>
            <a:t>WebView</a:t>
          </a:r>
        </a:p>
      </dgm:t>
    </dgm:pt>
    <dgm:pt modelId="{C6B6D8E5-3C10-485B-A557-E1583B27A480}" type="parTrans" cxnId="{6F34C1E1-ACCE-4DA3-A4FF-A21D238153CC}">
      <dgm:prSet/>
      <dgm:spPr/>
      <dgm:t>
        <a:bodyPr/>
        <a:lstStyle/>
        <a:p>
          <a:endParaRPr lang="en-US"/>
        </a:p>
      </dgm:t>
    </dgm:pt>
    <dgm:pt modelId="{9BD076F8-439E-49DF-A1B5-BB5CE44810C6}" type="sibTrans" cxnId="{6F34C1E1-ACCE-4DA3-A4FF-A21D238153CC}">
      <dgm:prSet/>
      <dgm:spPr/>
      <dgm:t>
        <a:bodyPr/>
        <a:lstStyle/>
        <a:p>
          <a:endParaRPr lang="en-US"/>
        </a:p>
      </dgm:t>
    </dgm:pt>
    <dgm:pt modelId="{5C8102C5-62C1-448C-AC45-C307A766FC92}">
      <dgm:prSet phldrT="[Text]"/>
      <dgm:spPr/>
      <dgm:t>
        <a:bodyPr/>
        <a:lstStyle/>
        <a:p>
          <a:r>
            <a:rPr lang="en-US" dirty="0"/>
            <a:t>Label</a:t>
          </a:r>
        </a:p>
      </dgm:t>
    </dgm:pt>
    <dgm:pt modelId="{5EB73847-AC46-4605-B8DA-D241249F697B}" type="parTrans" cxnId="{06466F7C-4BC6-4E09-B2F1-C455227D3CBF}">
      <dgm:prSet/>
      <dgm:spPr/>
      <dgm:t>
        <a:bodyPr/>
        <a:lstStyle/>
        <a:p>
          <a:endParaRPr lang="en-US"/>
        </a:p>
      </dgm:t>
    </dgm:pt>
    <dgm:pt modelId="{C9DDBB70-6FE0-4FB4-98F9-15474671E46A}" type="sibTrans" cxnId="{06466F7C-4BC6-4E09-B2F1-C455227D3CBF}">
      <dgm:prSet/>
      <dgm:spPr/>
      <dgm:t>
        <a:bodyPr/>
        <a:lstStyle/>
        <a:p>
          <a:endParaRPr lang="en-US"/>
        </a:p>
      </dgm:t>
    </dgm:pt>
    <dgm:pt modelId="{48531E70-549F-4200-AC5C-C9C80525F97D}">
      <dgm:prSet phldrT="[Text]"/>
      <dgm:spPr/>
      <dgm:t>
        <a:bodyPr/>
        <a:lstStyle/>
        <a:p>
          <a:r>
            <a:rPr lang="en-US" dirty="0"/>
            <a:t>Button</a:t>
          </a:r>
        </a:p>
      </dgm:t>
    </dgm:pt>
    <dgm:pt modelId="{8E1BAD16-24D8-43EA-AA05-57BCDE2F678C}" type="parTrans" cxnId="{586F3005-5191-473F-B04C-B2986C7D59DF}">
      <dgm:prSet/>
      <dgm:spPr/>
      <dgm:t>
        <a:bodyPr/>
        <a:lstStyle/>
        <a:p>
          <a:endParaRPr lang="en-US"/>
        </a:p>
      </dgm:t>
    </dgm:pt>
    <dgm:pt modelId="{45CB2488-D907-47AE-BC04-54EFE53DC38A}" type="sibTrans" cxnId="{586F3005-5191-473F-B04C-B2986C7D59DF}">
      <dgm:prSet/>
      <dgm:spPr/>
      <dgm:t>
        <a:bodyPr/>
        <a:lstStyle/>
        <a:p>
          <a:endParaRPr lang="en-US"/>
        </a:p>
      </dgm:t>
    </dgm:pt>
    <dgm:pt modelId="{0C781DA5-4BA9-43DC-BD83-154E644689F8}">
      <dgm:prSet phldrT="[Text]"/>
      <dgm:spPr/>
      <dgm:t>
        <a:bodyPr/>
        <a:lstStyle/>
        <a:p>
          <a:r>
            <a:rPr lang="en-US" dirty="0"/>
            <a:t>Image</a:t>
          </a:r>
        </a:p>
      </dgm:t>
    </dgm:pt>
    <dgm:pt modelId="{E3E4A2D0-A8CE-4447-AA2C-9CDD26768062}" type="parTrans" cxnId="{6C7C4343-1677-4B45-A76C-045859A3844E}">
      <dgm:prSet/>
      <dgm:spPr/>
      <dgm:t>
        <a:bodyPr/>
        <a:lstStyle/>
        <a:p>
          <a:endParaRPr lang="en-US"/>
        </a:p>
      </dgm:t>
    </dgm:pt>
    <dgm:pt modelId="{F2CAB68A-3F03-4F70-88F4-A030A27D123D}" type="sibTrans" cxnId="{6C7C4343-1677-4B45-A76C-045859A3844E}">
      <dgm:prSet/>
      <dgm:spPr/>
      <dgm:t>
        <a:bodyPr/>
        <a:lstStyle/>
        <a:p>
          <a:endParaRPr lang="en-US"/>
        </a:p>
      </dgm:t>
    </dgm:pt>
    <dgm:pt modelId="{1AEFAF03-5F46-4DEB-AECF-EFF35B46B132}">
      <dgm:prSet phldrT="[Text]"/>
      <dgm:spPr/>
      <dgm:t>
        <a:bodyPr/>
        <a:lstStyle/>
        <a:p>
          <a:r>
            <a:rPr lang="en-US" dirty="0"/>
            <a:t>Image</a:t>
          </a:r>
        </a:p>
      </dgm:t>
    </dgm:pt>
    <dgm:pt modelId="{75F2D044-DB2D-4640-A6C2-CA71738E0334}" type="parTrans" cxnId="{DADA0344-A6BC-42DD-AD2F-BE8DEF6734D7}">
      <dgm:prSet/>
      <dgm:spPr/>
      <dgm:t>
        <a:bodyPr/>
        <a:lstStyle/>
        <a:p>
          <a:endParaRPr lang="en-US"/>
        </a:p>
      </dgm:t>
    </dgm:pt>
    <dgm:pt modelId="{E232FA38-E991-49BB-8060-6BECF610083B}" type="sibTrans" cxnId="{DADA0344-A6BC-42DD-AD2F-BE8DEF6734D7}">
      <dgm:prSet/>
      <dgm:spPr/>
      <dgm:t>
        <a:bodyPr/>
        <a:lstStyle/>
        <a:p>
          <a:endParaRPr lang="en-US"/>
        </a:p>
      </dgm:t>
    </dgm:pt>
    <dgm:pt modelId="{FF5444F9-DC92-40CF-B6F7-3E0095309B72}" type="pres">
      <dgm:prSet presAssocID="{7DA8AA71-DAC2-4767-A305-3C3DF654BA0C}" presName="mainComposite" presStyleCnt="0">
        <dgm:presLayoutVars>
          <dgm:chPref val="1"/>
          <dgm:dir/>
          <dgm:animOne val="branch"/>
          <dgm:animLvl val="lvl"/>
          <dgm:resizeHandles val="exact"/>
        </dgm:presLayoutVars>
      </dgm:prSet>
      <dgm:spPr/>
    </dgm:pt>
    <dgm:pt modelId="{C925BE49-1E4D-486A-9008-2CF8BEA4864F}" type="pres">
      <dgm:prSet presAssocID="{7DA8AA71-DAC2-4767-A305-3C3DF654BA0C}" presName="hierFlow" presStyleCnt="0"/>
      <dgm:spPr/>
    </dgm:pt>
    <dgm:pt modelId="{6232FA16-6820-4E5B-AFE6-BFCA86B2F469}" type="pres">
      <dgm:prSet presAssocID="{7DA8AA71-DAC2-4767-A305-3C3DF654BA0C}" presName="hierChild1" presStyleCnt="0">
        <dgm:presLayoutVars>
          <dgm:chPref val="1"/>
          <dgm:animOne val="branch"/>
          <dgm:animLvl val="lvl"/>
        </dgm:presLayoutVars>
      </dgm:prSet>
      <dgm:spPr/>
    </dgm:pt>
    <dgm:pt modelId="{C4DA714A-70DA-4C83-B31C-D8C96474D47A}" type="pres">
      <dgm:prSet presAssocID="{D2918792-7A3E-4559-9559-B6B438197E06}" presName="Name14" presStyleCnt="0"/>
      <dgm:spPr/>
    </dgm:pt>
    <dgm:pt modelId="{E8065293-6FE7-4C24-9730-2093383748B4}" type="pres">
      <dgm:prSet presAssocID="{D2918792-7A3E-4559-9559-B6B438197E06}" presName="level1Shape" presStyleLbl="node0" presStyleIdx="0" presStyleCnt="1">
        <dgm:presLayoutVars>
          <dgm:chPref val="3"/>
        </dgm:presLayoutVars>
      </dgm:prSet>
      <dgm:spPr/>
    </dgm:pt>
    <dgm:pt modelId="{4399D200-18BD-42CE-8378-B76BDC493ED9}" type="pres">
      <dgm:prSet presAssocID="{D2918792-7A3E-4559-9559-B6B438197E06}" presName="hierChild2" presStyleCnt="0"/>
      <dgm:spPr/>
    </dgm:pt>
    <dgm:pt modelId="{3E4E18DC-2B5E-4E22-B550-F006153FDD4B}" type="pres">
      <dgm:prSet presAssocID="{B7AB784A-EAED-4E33-A8EC-BB999FA26EC8}" presName="Name19" presStyleLbl="parChTrans1D2" presStyleIdx="0" presStyleCnt="2"/>
      <dgm:spPr/>
    </dgm:pt>
    <dgm:pt modelId="{8B5E48D4-1D59-47B9-8317-EFDE90F62965}" type="pres">
      <dgm:prSet presAssocID="{EF3F3861-535B-48F7-B374-8707ED6402C5}" presName="Name21" presStyleCnt="0"/>
      <dgm:spPr/>
    </dgm:pt>
    <dgm:pt modelId="{814E0899-9C63-4324-B3C9-057D59576E6C}" type="pres">
      <dgm:prSet presAssocID="{EF3F3861-535B-48F7-B374-8707ED6402C5}" presName="level2Shape" presStyleLbl="node2" presStyleIdx="0" presStyleCnt="2"/>
      <dgm:spPr/>
    </dgm:pt>
    <dgm:pt modelId="{0A73A05A-4F05-45A1-975B-A884191970BD}" type="pres">
      <dgm:prSet presAssocID="{EF3F3861-535B-48F7-B374-8707ED6402C5}" presName="hierChild3" presStyleCnt="0"/>
      <dgm:spPr/>
    </dgm:pt>
    <dgm:pt modelId="{AABC8AE3-0A45-4CFD-B2D8-1605DDED8DF0}" type="pres">
      <dgm:prSet presAssocID="{4984FEF2-42CC-4383-958D-FE198D9A1B00}" presName="Name19" presStyleLbl="parChTrans1D3" presStyleIdx="0" presStyleCnt="7"/>
      <dgm:spPr/>
    </dgm:pt>
    <dgm:pt modelId="{DAD5537D-A738-4C1E-8487-1C058C898A91}" type="pres">
      <dgm:prSet presAssocID="{A2009FF1-5288-4250-AC04-E115177EA563}" presName="Name21" presStyleCnt="0"/>
      <dgm:spPr/>
    </dgm:pt>
    <dgm:pt modelId="{C731F9C4-06E0-4293-9596-CDD2F7D6A7F8}" type="pres">
      <dgm:prSet presAssocID="{A2009FF1-5288-4250-AC04-E115177EA563}" presName="level2Shape" presStyleLbl="node3" presStyleIdx="0" presStyleCnt="7"/>
      <dgm:spPr/>
    </dgm:pt>
    <dgm:pt modelId="{EF63BA36-3010-47AB-B77C-AAF0C2863663}" type="pres">
      <dgm:prSet presAssocID="{A2009FF1-5288-4250-AC04-E115177EA563}" presName="hierChild3" presStyleCnt="0"/>
      <dgm:spPr/>
    </dgm:pt>
    <dgm:pt modelId="{37AD5DCA-B2DC-4E6C-A9D8-7C4A702A4913}" type="pres">
      <dgm:prSet presAssocID="{0379F2C7-E3EC-4622-9A85-5414B0ABC580}" presName="Name19" presStyleLbl="parChTrans1D4" presStyleIdx="0" presStyleCnt="9"/>
      <dgm:spPr/>
    </dgm:pt>
    <dgm:pt modelId="{45D81F4D-31B8-4ABD-A7CD-0B70B63D215F}" type="pres">
      <dgm:prSet presAssocID="{8684D2C7-2BBF-45D7-A49F-35CCBBC4F33D}" presName="Name21" presStyleCnt="0"/>
      <dgm:spPr/>
    </dgm:pt>
    <dgm:pt modelId="{A9A45B7E-C468-4409-AB69-85D8EDA918F7}" type="pres">
      <dgm:prSet presAssocID="{8684D2C7-2BBF-45D7-A49F-35CCBBC4F33D}" presName="level2Shape" presStyleLbl="node4" presStyleIdx="0" presStyleCnt="9"/>
      <dgm:spPr/>
    </dgm:pt>
    <dgm:pt modelId="{78173A42-F5B1-4D2C-80EF-B58EEF5ADB4E}" type="pres">
      <dgm:prSet presAssocID="{8684D2C7-2BBF-45D7-A49F-35CCBBC4F33D}" presName="hierChild3" presStyleCnt="0"/>
      <dgm:spPr/>
    </dgm:pt>
    <dgm:pt modelId="{7BFC65CE-9435-45BC-9B19-C2B1274E39D8}" type="pres">
      <dgm:prSet presAssocID="{78E83F7A-65EB-41CF-A179-55FAE18925D5}" presName="Name19" presStyleLbl="parChTrans1D4" presStyleIdx="1" presStyleCnt="9"/>
      <dgm:spPr/>
    </dgm:pt>
    <dgm:pt modelId="{D9894D5B-56AB-495E-BC9C-8F6284E1D244}" type="pres">
      <dgm:prSet presAssocID="{54C39995-98B7-4E2F-B350-F62EA1745BA9}" presName="Name21" presStyleCnt="0"/>
      <dgm:spPr/>
    </dgm:pt>
    <dgm:pt modelId="{B3B6874D-155E-46B1-8B21-95CE93254D5C}" type="pres">
      <dgm:prSet presAssocID="{54C39995-98B7-4E2F-B350-F62EA1745BA9}" presName="level2Shape" presStyleLbl="node4" presStyleIdx="1" presStyleCnt="9"/>
      <dgm:spPr/>
    </dgm:pt>
    <dgm:pt modelId="{18BFF6C3-E4CB-4966-8463-627E79530ADD}" type="pres">
      <dgm:prSet presAssocID="{54C39995-98B7-4E2F-B350-F62EA1745BA9}" presName="hierChild3" presStyleCnt="0"/>
      <dgm:spPr/>
    </dgm:pt>
    <dgm:pt modelId="{73E28847-9129-4674-9AFF-5775945F456C}" type="pres">
      <dgm:prSet presAssocID="{5175CDBD-C250-440E-873F-C5BAEB07C9E9}" presName="Name19" presStyleLbl="parChTrans1D3" presStyleIdx="1" presStyleCnt="7"/>
      <dgm:spPr/>
    </dgm:pt>
    <dgm:pt modelId="{5FF6B6DE-8C30-416A-88FA-5CA515E57F8B}" type="pres">
      <dgm:prSet presAssocID="{31ADCED0-4021-4CE5-9F8B-ACC03F2528F7}" presName="Name21" presStyleCnt="0"/>
      <dgm:spPr/>
    </dgm:pt>
    <dgm:pt modelId="{24494DF6-455A-447B-B9C3-7EADC6FFA1FC}" type="pres">
      <dgm:prSet presAssocID="{31ADCED0-4021-4CE5-9F8B-ACC03F2528F7}" presName="level2Shape" presStyleLbl="node3" presStyleIdx="1" presStyleCnt="7"/>
      <dgm:spPr/>
    </dgm:pt>
    <dgm:pt modelId="{BE8A5B09-04AB-4232-8F8E-7A0B44B93E90}" type="pres">
      <dgm:prSet presAssocID="{31ADCED0-4021-4CE5-9F8B-ACC03F2528F7}" presName="hierChild3" presStyleCnt="0"/>
      <dgm:spPr/>
    </dgm:pt>
    <dgm:pt modelId="{EEF7A4AC-9B4A-42DE-8677-1A5034BA6D4B}" type="pres">
      <dgm:prSet presAssocID="{21FDD8C2-6BF4-4403-8BAE-92C1ED68E37F}" presName="Name19" presStyleLbl="parChTrans1D4" presStyleIdx="2" presStyleCnt="9"/>
      <dgm:spPr/>
    </dgm:pt>
    <dgm:pt modelId="{6A8C7FD8-9976-45CA-A583-5F88CB0C50AD}" type="pres">
      <dgm:prSet presAssocID="{6BB22BCD-9592-49F6-B368-734440BF71EC}" presName="Name21" presStyleCnt="0"/>
      <dgm:spPr/>
    </dgm:pt>
    <dgm:pt modelId="{749F52E6-A109-4348-B103-C4A034F87E53}" type="pres">
      <dgm:prSet presAssocID="{6BB22BCD-9592-49F6-B368-734440BF71EC}" presName="level2Shape" presStyleLbl="node4" presStyleIdx="2" presStyleCnt="9"/>
      <dgm:spPr/>
    </dgm:pt>
    <dgm:pt modelId="{581ABE48-F06A-4F44-9688-7A09159C0F65}" type="pres">
      <dgm:prSet presAssocID="{6BB22BCD-9592-49F6-B368-734440BF71EC}" presName="hierChild3" presStyleCnt="0"/>
      <dgm:spPr/>
    </dgm:pt>
    <dgm:pt modelId="{E96CD4B5-3C28-4CCB-A320-0E558BBACD33}" type="pres">
      <dgm:prSet presAssocID="{ADDCBAEF-6D4A-4568-9ED3-E1F5537264BA}" presName="Name19" presStyleLbl="parChTrans1D3" presStyleIdx="2" presStyleCnt="7"/>
      <dgm:spPr/>
    </dgm:pt>
    <dgm:pt modelId="{CB95388C-E720-4336-A4ED-180BCB0396BB}" type="pres">
      <dgm:prSet presAssocID="{D4609CA1-6802-41D2-B852-6610E7F7451B}" presName="Name21" presStyleCnt="0"/>
      <dgm:spPr/>
    </dgm:pt>
    <dgm:pt modelId="{20C23EDB-C2B8-4074-B46A-41ADD0C976A2}" type="pres">
      <dgm:prSet presAssocID="{D4609CA1-6802-41D2-B852-6610E7F7451B}" presName="level2Shape" presStyleLbl="node3" presStyleIdx="2" presStyleCnt="7"/>
      <dgm:spPr/>
    </dgm:pt>
    <dgm:pt modelId="{9A589B7E-94F8-4A05-B24D-2C7337E03611}" type="pres">
      <dgm:prSet presAssocID="{D4609CA1-6802-41D2-B852-6610E7F7451B}" presName="hierChild3" presStyleCnt="0"/>
      <dgm:spPr/>
    </dgm:pt>
    <dgm:pt modelId="{F6CE38C5-8C7C-459E-8AC8-55B99CE9A6A5}" type="pres">
      <dgm:prSet presAssocID="{C6B6D8E5-3C10-485B-A557-E1583B27A480}" presName="Name19" presStyleLbl="parChTrans1D4" presStyleIdx="3" presStyleCnt="9"/>
      <dgm:spPr/>
    </dgm:pt>
    <dgm:pt modelId="{C70E21AF-FE32-4FF2-86AC-1391897836F1}" type="pres">
      <dgm:prSet presAssocID="{04316148-FAC9-4932-9BB1-25E2F31ABBC5}" presName="Name21" presStyleCnt="0"/>
      <dgm:spPr/>
    </dgm:pt>
    <dgm:pt modelId="{78AEE497-6EA4-494B-ABE7-3CA24896335D}" type="pres">
      <dgm:prSet presAssocID="{04316148-FAC9-4932-9BB1-25E2F31ABBC5}" presName="level2Shape" presStyleLbl="node4" presStyleIdx="3" presStyleCnt="9"/>
      <dgm:spPr/>
    </dgm:pt>
    <dgm:pt modelId="{A8949B5C-3595-44B5-BF56-918B8940F7ED}" type="pres">
      <dgm:prSet presAssocID="{04316148-FAC9-4932-9BB1-25E2F31ABBC5}" presName="hierChild3" presStyleCnt="0"/>
      <dgm:spPr/>
    </dgm:pt>
    <dgm:pt modelId="{3F75E773-A38A-405D-848C-12B5DA31770A}" type="pres">
      <dgm:prSet presAssocID="{8730D8BA-1672-47B8-A819-54020C269134}" presName="Name19" presStyleLbl="parChTrans1D2" presStyleIdx="1" presStyleCnt="2"/>
      <dgm:spPr/>
    </dgm:pt>
    <dgm:pt modelId="{7360610B-3FC8-4712-9C54-D1CE6F94C0F2}" type="pres">
      <dgm:prSet presAssocID="{C5DD44DD-E4C6-4247-B047-E3510E6048C8}" presName="Name21" presStyleCnt="0"/>
      <dgm:spPr/>
    </dgm:pt>
    <dgm:pt modelId="{2E199DF6-15F2-4E10-A0C1-326B28275613}" type="pres">
      <dgm:prSet presAssocID="{C5DD44DD-E4C6-4247-B047-E3510E6048C8}" presName="level2Shape" presStyleLbl="node2" presStyleIdx="1" presStyleCnt="2"/>
      <dgm:spPr/>
    </dgm:pt>
    <dgm:pt modelId="{6F4ECE35-3389-4996-AB79-89629EA29DEA}" type="pres">
      <dgm:prSet presAssocID="{C5DD44DD-E4C6-4247-B047-E3510E6048C8}" presName="hierChild3" presStyleCnt="0"/>
      <dgm:spPr/>
    </dgm:pt>
    <dgm:pt modelId="{0F4ABD45-C53D-4D8F-B057-BE50E44347A8}" type="pres">
      <dgm:prSet presAssocID="{8AA240CD-F50F-4DF3-B127-C1CD42781AD7}" presName="Name19" presStyleLbl="parChTrans1D3" presStyleIdx="3" presStyleCnt="7"/>
      <dgm:spPr/>
    </dgm:pt>
    <dgm:pt modelId="{83F844C2-6F54-4106-A6CE-39ABBB298F78}" type="pres">
      <dgm:prSet presAssocID="{4FB9806F-C9F7-4308-87F5-2439CF0E86CC}" presName="Name21" presStyleCnt="0"/>
      <dgm:spPr/>
    </dgm:pt>
    <dgm:pt modelId="{653FA0BC-9292-4F4B-96E0-D3984424B747}" type="pres">
      <dgm:prSet presAssocID="{4FB9806F-C9F7-4308-87F5-2439CF0E86CC}" presName="level2Shape" presStyleLbl="node3" presStyleIdx="3" presStyleCnt="7"/>
      <dgm:spPr/>
    </dgm:pt>
    <dgm:pt modelId="{4D0FB7A2-A930-4B56-80AC-E1401F706416}" type="pres">
      <dgm:prSet presAssocID="{4FB9806F-C9F7-4308-87F5-2439CF0E86CC}" presName="hierChild3" presStyleCnt="0"/>
      <dgm:spPr/>
    </dgm:pt>
    <dgm:pt modelId="{86F2DE4E-107E-4551-AA98-77442C46C718}" type="pres">
      <dgm:prSet presAssocID="{5EB73847-AC46-4605-B8DA-D241249F697B}" presName="Name19" presStyleLbl="parChTrans1D4" presStyleIdx="4" presStyleCnt="9"/>
      <dgm:spPr/>
    </dgm:pt>
    <dgm:pt modelId="{6F791829-5DC9-49D8-BECF-C77A42F7CEA6}" type="pres">
      <dgm:prSet presAssocID="{5C8102C5-62C1-448C-AC45-C307A766FC92}" presName="Name21" presStyleCnt="0"/>
      <dgm:spPr/>
    </dgm:pt>
    <dgm:pt modelId="{6124A48B-42E5-4D85-8EE4-C1C084C072F6}" type="pres">
      <dgm:prSet presAssocID="{5C8102C5-62C1-448C-AC45-C307A766FC92}" presName="level2Shape" presStyleLbl="node4" presStyleIdx="4" presStyleCnt="9"/>
      <dgm:spPr/>
    </dgm:pt>
    <dgm:pt modelId="{99267862-32B8-4525-9327-976FE02F33C5}" type="pres">
      <dgm:prSet presAssocID="{5C8102C5-62C1-448C-AC45-C307A766FC92}" presName="hierChild3" presStyleCnt="0"/>
      <dgm:spPr/>
    </dgm:pt>
    <dgm:pt modelId="{08467875-6699-48AD-AB67-B180421E5907}" type="pres">
      <dgm:prSet presAssocID="{F11FCABF-B728-434D-8205-3BA1395DE38C}" presName="Name19" presStyleLbl="parChTrans1D3" presStyleIdx="4" presStyleCnt="7"/>
      <dgm:spPr/>
    </dgm:pt>
    <dgm:pt modelId="{87492897-615A-4DEC-8667-1823C4B09B51}" type="pres">
      <dgm:prSet presAssocID="{846D1E85-495A-43C6-8C79-826B2787743C}" presName="Name21" presStyleCnt="0"/>
      <dgm:spPr/>
    </dgm:pt>
    <dgm:pt modelId="{6E198369-018A-416D-8A67-7FE1F649758B}" type="pres">
      <dgm:prSet presAssocID="{846D1E85-495A-43C6-8C79-826B2787743C}" presName="level2Shape" presStyleLbl="node3" presStyleIdx="4" presStyleCnt="7"/>
      <dgm:spPr/>
    </dgm:pt>
    <dgm:pt modelId="{5AABA086-507E-4AF0-86DD-CB74DDA56041}" type="pres">
      <dgm:prSet presAssocID="{846D1E85-495A-43C6-8C79-826B2787743C}" presName="hierChild3" presStyleCnt="0"/>
      <dgm:spPr/>
    </dgm:pt>
    <dgm:pt modelId="{8E6C7DE5-96DA-4A82-B4B3-F6A2827E0B7F}" type="pres">
      <dgm:prSet presAssocID="{8E1BAD16-24D8-43EA-AA05-57BCDE2F678C}" presName="Name19" presStyleLbl="parChTrans1D4" presStyleIdx="5" presStyleCnt="9"/>
      <dgm:spPr/>
    </dgm:pt>
    <dgm:pt modelId="{F2249067-1C09-4723-AE30-9D2F4A1D5B5D}" type="pres">
      <dgm:prSet presAssocID="{48531E70-549F-4200-AC5C-C9C80525F97D}" presName="Name21" presStyleCnt="0"/>
      <dgm:spPr/>
    </dgm:pt>
    <dgm:pt modelId="{46539C70-E45F-40E0-9F17-295D0813C2A2}" type="pres">
      <dgm:prSet presAssocID="{48531E70-549F-4200-AC5C-C9C80525F97D}" presName="level2Shape" presStyleLbl="node4" presStyleIdx="5" presStyleCnt="9"/>
      <dgm:spPr/>
    </dgm:pt>
    <dgm:pt modelId="{03C809D1-165B-4971-A615-24E2C32BA4FB}" type="pres">
      <dgm:prSet presAssocID="{48531E70-549F-4200-AC5C-C9C80525F97D}" presName="hierChild3" presStyleCnt="0"/>
      <dgm:spPr/>
    </dgm:pt>
    <dgm:pt modelId="{72C064E5-C081-46F6-8BF0-4C48C675F6FF}" type="pres">
      <dgm:prSet presAssocID="{268F4605-F641-4B26-971A-D96769BD1671}" presName="Name19" presStyleLbl="parChTrans1D3" presStyleIdx="5" presStyleCnt="7"/>
      <dgm:spPr/>
    </dgm:pt>
    <dgm:pt modelId="{B0C63F79-1866-4142-B176-5284674D7A60}" type="pres">
      <dgm:prSet presAssocID="{11071A2D-47C5-4528-A51D-B822B2808A70}" presName="Name21" presStyleCnt="0"/>
      <dgm:spPr/>
    </dgm:pt>
    <dgm:pt modelId="{416B6159-EE47-4DED-999C-8F96DD1B401C}" type="pres">
      <dgm:prSet presAssocID="{11071A2D-47C5-4528-A51D-B822B2808A70}" presName="level2Shape" presStyleLbl="node3" presStyleIdx="5" presStyleCnt="7"/>
      <dgm:spPr/>
    </dgm:pt>
    <dgm:pt modelId="{90437D08-AE2E-4EF3-B463-BCB52794DD80}" type="pres">
      <dgm:prSet presAssocID="{11071A2D-47C5-4528-A51D-B822B2808A70}" presName="hierChild3" presStyleCnt="0"/>
      <dgm:spPr/>
    </dgm:pt>
    <dgm:pt modelId="{C4CA282B-1A3A-4485-B53E-240580A04C33}" type="pres">
      <dgm:prSet presAssocID="{E3E4A2D0-A8CE-4447-AA2C-9CDD26768062}" presName="Name19" presStyleLbl="parChTrans1D4" presStyleIdx="6" presStyleCnt="9"/>
      <dgm:spPr/>
    </dgm:pt>
    <dgm:pt modelId="{1C0BC03F-51C9-4394-B43C-D3534C8A89EC}" type="pres">
      <dgm:prSet presAssocID="{0C781DA5-4BA9-43DC-BD83-154E644689F8}" presName="Name21" presStyleCnt="0"/>
      <dgm:spPr/>
    </dgm:pt>
    <dgm:pt modelId="{B7089579-01C0-4FE7-895C-DBB01DEAC4ED}" type="pres">
      <dgm:prSet presAssocID="{0C781DA5-4BA9-43DC-BD83-154E644689F8}" presName="level2Shape" presStyleLbl="node4" presStyleIdx="6" presStyleCnt="9"/>
      <dgm:spPr/>
    </dgm:pt>
    <dgm:pt modelId="{00E5B2F7-E309-4CC7-8337-DEC0D42CC789}" type="pres">
      <dgm:prSet presAssocID="{0C781DA5-4BA9-43DC-BD83-154E644689F8}" presName="hierChild3" presStyleCnt="0"/>
      <dgm:spPr/>
    </dgm:pt>
    <dgm:pt modelId="{9ADE277E-DDD9-48D4-93D8-25FB50FEA326}" type="pres">
      <dgm:prSet presAssocID="{52D1C894-07A9-4877-BEC7-363953407495}" presName="Name19" presStyleLbl="parChTrans1D3" presStyleIdx="6" presStyleCnt="7"/>
      <dgm:spPr/>
    </dgm:pt>
    <dgm:pt modelId="{7C09751A-0F5E-4FBA-BCA6-FDA52762ADB5}" type="pres">
      <dgm:prSet presAssocID="{461B0FA4-09E4-4A8A-9286-12FA079E4988}" presName="Name21" presStyleCnt="0"/>
      <dgm:spPr/>
    </dgm:pt>
    <dgm:pt modelId="{36D7E354-2CDB-478F-843E-6A465FA40BF6}" type="pres">
      <dgm:prSet presAssocID="{461B0FA4-09E4-4A8A-9286-12FA079E4988}" presName="level2Shape" presStyleLbl="node3" presStyleIdx="6" presStyleCnt="7"/>
      <dgm:spPr/>
    </dgm:pt>
    <dgm:pt modelId="{D88D0815-2283-48A2-B2C5-E634D6AE725C}" type="pres">
      <dgm:prSet presAssocID="{461B0FA4-09E4-4A8A-9286-12FA079E4988}" presName="hierChild3" presStyleCnt="0"/>
      <dgm:spPr/>
    </dgm:pt>
    <dgm:pt modelId="{EBD9537D-FFFF-4491-BFF2-F26448A46009}" type="pres">
      <dgm:prSet presAssocID="{0C97FA67-D0DC-42AD-82F9-5087E963637B}" presName="Name19" presStyleLbl="parChTrans1D4" presStyleIdx="7" presStyleCnt="9"/>
      <dgm:spPr/>
    </dgm:pt>
    <dgm:pt modelId="{DABA0644-E6B9-4226-A6DD-F5FA7628284B}" type="pres">
      <dgm:prSet presAssocID="{569F311F-0894-45A0-B6FE-5FA1A3642BE3}" presName="Name21" presStyleCnt="0"/>
      <dgm:spPr/>
    </dgm:pt>
    <dgm:pt modelId="{C4D7B9DC-887E-43D3-8C2E-408A268C0EFC}" type="pres">
      <dgm:prSet presAssocID="{569F311F-0894-45A0-B6FE-5FA1A3642BE3}" presName="level2Shape" presStyleLbl="node4" presStyleIdx="7" presStyleCnt="9"/>
      <dgm:spPr/>
    </dgm:pt>
    <dgm:pt modelId="{73971D29-8ADF-4FBC-976D-BFD0635C6B09}" type="pres">
      <dgm:prSet presAssocID="{569F311F-0894-45A0-B6FE-5FA1A3642BE3}" presName="hierChild3" presStyleCnt="0"/>
      <dgm:spPr/>
    </dgm:pt>
    <dgm:pt modelId="{BA480653-CD5F-4643-8037-1886019A17F1}" type="pres">
      <dgm:prSet presAssocID="{75F2D044-DB2D-4640-A6C2-CA71738E0334}" presName="Name19" presStyleLbl="parChTrans1D4" presStyleIdx="8" presStyleCnt="9"/>
      <dgm:spPr/>
    </dgm:pt>
    <dgm:pt modelId="{F527BAE2-BBF8-4311-A58E-DFA4405729E9}" type="pres">
      <dgm:prSet presAssocID="{1AEFAF03-5F46-4DEB-AECF-EFF35B46B132}" presName="Name21" presStyleCnt="0"/>
      <dgm:spPr/>
    </dgm:pt>
    <dgm:pt modelId="{060CC21C-4C99-4BF6-BE89-EA839963C10C}" type="pres">
      <dgm:prSet presAssocID="{1AEFAF03-5F46-4DEB-AECF-EFF35B46B132}" presName="level2Shape" presStyleLbl="node4" presStyleIdx="8" presStyleCnt="9"/>
      <dgm:spPr/>
    </dgm:pt>
    <dgm:pt modelId="{9ECAE31A-1C8E-422E-9886-F3A607E1E3CC}" type="pres">
      <dgm:prSet presAssocID="{1AEFAF03-5F46-4DEB-AECF-EFF35B46B132}" presName="hierChild3" presStyleCnt="0"/>
      <dgm:spPr/>
    </dgm:pt>
    <dgm:pt modelId="{E416BB2E-EEBB-4CE5-AD85-13CBCE5B6035}" type="pres">
      <dgm:prSet presAssocID="{7DA8AA71-DAC2-4767-A305-3C3DF654BA0C}" presName="bgShapesFlow" presStyleCnt="0"/>
      <dgm:spPr/>
    </dgm:pt>
  </dgm:ptLst>
  <dgm:cxnLst>
    <dgm:cxn modelId="{586F3005-5191-473F-B04C-B2986C7D59DF}" srcId="{846D1E85-495A-43C6-8C79-826B2787743C}" destId="{48531E70-549F-4200-AC5C-C9C80525F97D}" srcOrd="0" destOrd="0" parTransId="{8E1BAD16-24D8-43EA-AA05-57BCDE2F678C}" sibTransId="{45CB2488-D907-47AE-BC04-54EFE53DC38A}"/>
    <dgm:cxn modelId="{984B7207-F1EB-4BAD-816C-91F8F8C5976F}" type="presOf" srcId="{D2918792-7A3E-4559-9559-B6B438197E06}" destId="{E8065293-6FE7-4C24-9730-2093383748B4}" srcOrd="0" destOrd="0" presId="urn:microsoft.com/office/officeart/2005/8/layout/hierarchy6"/>
    <dgm:cxn modelId="{F7560416-C7C3-497C-8154-5BCA6F8A7402}" type="presOf" srcId="{ADDCBAEF-6D4A-4568-9ED3-E1F5537264BA}" destId="{E96CD4B5-3C28-4CCB-A320-0E558BBACD33}" srcOrd="0" destOrd="0" presId="urn:microsoft.com/office/officeart/2005/8/layout/hierarchy6"/>
    <dgm:cxn modelId="{FD36F51C-975D-4D63-A5DC-A02F49491BE5}" type="presOf" srcId="{461B0FA4-09E4-4A8A-9286-12FA079E4988}" destId="{36D7E354-2CDB-478F-843E-6A465FA40BF6}" srcOrd="0" destOrd="0" presId="urn:microsoft.com/office/officeart/2005/8/layout/hierarchy6"/>
    <dgm:cxn modelId="{2842CF1E-F9FD-4F64-97AC-DF3A8E557EF9}" srcId="{C5DD44DD-E4C6-4247-B047-E3510E6048C8}" destId="{11071A2D-47C5-4528-A51D-B822B2808A70}" srcOrd="2" destOrd="0" parTransId="{268F4605-F641-4B26-971A-D96769BD1671}" sibTransId="{3DAB3738-85A5-49AC-A8A4-839B0CA8E984}"/>
    <dgm:cxn modelId="{781BD921-3690-42CE-B74C-266A2505A79D}" type="presOf" srcId="{11071A2D-47C5-4528-A51D-B822B2808A70}" destId="{416B6159-EE47-4DED-999C-8F96DD1B401C}" srcOrd="0" destOrd="0" presId="urn:microsoft.com/office/officeart/2005/8/layout/hierarchy6"/>
    <dgm:cxn modelId="{4CA56A23-ECE5-4E96-81ED-2040FB103144}" type="presOf" srcId="{8E1BAD16-24D8-43EA-AA05-57BCDE2F678C}" destId="{8E6C7DE5-96DA-4A82-B4B3-F6A2827E0B7F}" srcOrd="0" destOrd="0" presId="urn:microsoft.com/office/officeart/2005/8/layout/hierarchy6"/>
    <dgm:cxn modelId="{6D426125-7415-4695-B5D3-D3361487C261}" type="presOf" srcId="{7DA8AA71-DAC2-4767-A305-3C3DF654BA0C}" destId="{FF5444F9-DC92-40CF-B6F7-3E0095309B72}" srcOrd="0" destOrd="0" presId="urn:microsoft.com/office/officeart/2005/8/layout/hierarchy6"/>
    <dgm:cxn modelId="{66DDFE27-C750-407D-8494-42C13F48FC12}" type="presOf" srcId="{C5DD44DD-E4C6-4247-B047-E3510E6048C8}" destId="{2E199DF6-15F2-4E10-A0C1-326B28275613}" srcOrd="0" destOrd="0" presId="urn:microsoft.com/office/officeart/2005/8/layout/hierarchy6"/>
    <dgm:cxn modelId="{A2D8A92D-67C6-4ADA-9D23-C46CBB356F80}" type="presOf" srcId="{31ADCED0-4021-4CE5-9F8B-ACC03F2528F7}" destId="{24494DF6-455A-447B-B9C3-7EADC6FFA1FC}" srcOrd="0" destOrd="0" presId="urn:microsoft.com/office/officeart/2005/8/layout/hierarchy6"/>
    <dgm:cxn modelId="{6B4E273D-9EF6-4EDB-8222-16E63C763A2E}" type="presOf" srcId="{21FDD8C2-6BF4-4403-8BAE-92C1ED68E37F}" destId="{EEF7A4AC-9B4A-42DE-8677-1A5034BA6D4B}" srcOrd="0" destOrd="0" presId="urn:microsoft.com/office/officeart/2005/8/layout/hierarchy6"/>
    <dgm:cxn modelId="{62D9C960-26C4-4B9C-BFA8-6EDE3531E87B}" type="presOf" srcId="{8684D2C7-2BBF-45D7-A49F-35CCBBC4F33D}" destId="{A9A45B7E-C468-4409-AB69-85D8EDA918F7}" srcOrd="0" destOrd="0" presId="urn:microsoft.com/office/officeart/2005/8/layout/hierarchy6"/>
    <dgm:cxn modelId="{6C7C4343-1677-4B45-A76C-045859A3844E}" srcId="{11071A2D-47C5-4528-A51D-B822B2808A70}" destId="{0C781DA5-4BA9-43DC-BD83-154E644689F8}" srcOrd="0" destOrd="0" parTransId="{E3E4A2D0-A8CE-4447-AA2C-9CDD26768062}" sibTransId="{F2CAB68A-3F03-4F70-88F4-A030A27D123D}"/>
    <dgm:cxn modelId="{DADA0344-A6BC-42DD-AD2F-BE8DEF6734D7}" srcId="{569F311F-0894-45A0-B6FE-5FA1A3642BE3}" destId="{1AEFAF03-5F46-4DEB-AECF-EFF35B46B132}" srcOrd="0" destOrd="0" parTransId="{75F2D044-DB2D-4640-A6C2-CA71738E0334}" sibTransId="{E232FA38-E991-49BB-8060-6BECF610083B}"/>
    <dgm:cxn modelId="{6C63E644-9CDD-4209-83B8-62E9C265FA0A}" type="presOf" srcId="{52D1C894-07A9-4877-BEC7-363953407495}" destId="{9ADE277E-DDD9-48D4-93D8-25FB50FEA326}" srcOrd="0" destOrd="0" presId="urn:microsoft.com/office/officeart/2005/8/layout/hierarchy6"/>
    <dgm:cxn modelId="{4D9C6065-FFB7-4A79-B9CC-D20F9C243B80}" type="presOf" srcId="{0C97FA67-D0DC-42AD-82F9-5087E963637B}" destId="{EBD9537D-FFFF-4491-BFF2-F26448A46009}" srcOrd="0" destOrd="0" presId="urn:microsoft.com/office/officeart/2005/8/layout/hierarchy6"/>
    <dgm:cxn modelId="{5728206A-6F78-48F5-8623-3DE1CEA31A2E}" type="presOf" srcId="{5EB73847-AC46-4605-B8DA-D241249F697B}" destId="{86F2DE4E-107E-4551-AA98-77442C46C718}" srcOrd="0" destOrd="0" presId="urn:microsoft.com/office/officeart/2005/8/layout/hierarchy6"/>
    <dgm:cxn modelId="{BF27474B-AFB5-497A-8368-E3B7901AFCD2}" srcId="{C5DD44DD-E4C6-4247-B047-E3510E6048C8}" destId="{4FB9806F-C9F7-4308-87F5-2439CF0E86CC}" srcOrd="0" destOrd="0" parTransId="{8AA240CD-F50F-4DF3-B127-C1CD42781AD7}" sibTransId="{E2D00E75-9CCF-447B-B49E-28824348C329}"/>
    <dgm:cxn modelId="{58204C4D-AB57-4FBC-8A95-10F17C9249DB}" type="presOf" srcId="{4FB9806F-C9F7-4308-87F5-2439CF0E86CC}" destId="{653FA0BC-9292-4F4B-96E0-D3984424B747}" srcOrd="0" destOrd="0" presId="urn:microsoft.com/office/officeart/2005/8/layout/hierarchy6"/>
    <dgm:cxn modelId="{50E57E6E-DA30-4B16-98C3-D9C9ADFFEF15}" srcId="{EF3F3861-535B-48F7-B374-8707ED6402C5}" destId="{D4609CA1-6802-41D2-B852-6610E7F7451B}" srcOrd="2" destOrd="0" parTransId="{ADDCBAEF-6D4A-4568-9ED3-E1F5537264BA}" sibTransId="{54F7CB87-6DB9-4E47-8D60-EE8D926DD3D8}"/>
    <dgm:cxn modelId="{90DBB04F-306B-4C18-BE35-81976B2E9AA7}" srcId="{D2918792-7A3E-4559-9559-B6B438197E06}" destId="{C5DD44DD-E4C6-4247-B047-E3510E6048C8}" srcOrd="1" destOrd="0" parTransId="{8730D8BA-1672-47B8-A819-54020C269134}" sibTransId="{63F00227-8D8A-4A66-8B58-DD2200EB6358}"/>
    <dgm:cxn modelId="{A1A86474-1469-471E-809F-C8B6D2D043FD}" type="presOf" srcId="{C6B6D8E5-3C10-485B-A557-E1583B27A480}" destId="{F6CE38C5-8C7C-459E-8AC8-55B99CE9A6A5}" srcOrd="0" destOrd="0" presId="urn:microsoft.com/office/officeart/2005/8/layout/hierarchy6"/>
    <dgm:cxn modelId="{C4F5F976-7F74-4C78-AE5B-128035A9966E}" srcId="{C5DD44DD-E4C6-4247-B047-E3510E6048C8}" destId="{846D1E85-495A-43C6-8C79-826B2787743C}" srcOrd="1" destOrd="0" parTransId="{F11FCABF-B728-434D-8205-3BA1395DE38C}" sibTransId="{E1F2A526-C2B7-408C-91E3-CCAB8D092748}"/>
    <dgm:cxn modelId="{0F602757-6FE8-4077-A163-AA31F645AA2E}" srcId="{EF3F3861-535B-48F7-B374-8707ED6402C5}" destId="{31ADCED0-4021-4CE5-9F8B-ACC03F2528F7}" srcOrd="1" destOrd="0" parTransId="{5175CDBD-C250-440E-873F-C5BAEB07C9E9}" sibTransId="{A3544E42-5684-4946-BBC4-5CC3CBCEF35E}"/>
    <dgm:cxn modelId="{6FD7847A-03D1-4E78-92BF-25D1723BE5BF}" type="presOf" srcId="{48531E70-549F-4200-AC5C-C9C80525F97D}" destId="{46539C70-E45F-40E0-9F17-295D0813C2A2}" srcOrd="0" destOrd="0" presId="urn:microsoft.com/office/officeart/2005/8/layout/hierarchy6"/>
    <dgm:cxn modelId="{06466F7C-4BC6-4E09-B2F1-C455227D3CBF}" srcId="{4FB9806F-C9F7-4308-87F5-2439CF0E86CC}" destId="{5C8102C5-62C1-448C-AC45-C307A766FC92}" srcOrd="0" destOrd="0" parTransId="{5EB73847-AC46-4605-B8DA-D241249F697B}" sibTransId="{C9DDBB70-6FE0-4FB4-98F9-15474671E46A}"/>
    <dgm:cxn modelId="{24E7E57D-1267-4640-ADD9-5A6F0B0BD039}" srcId="{461B0FA4-09E4-4A8A-9286-12FA079E4988}" destId="{569F311F-0894-45A0-B6FE-5FA1A3642BE3}" srcOrd="0" destOrd="0" parTransId="{0C97FA67-D0DC-42AD-82F9-5087E963637B}" sibTransId="{13E18C7E-1C10-4BD9-B13D-ECAF33AD7FD5}"/>
    <dgm:cxn modelId="{E714E27F-155C-4E9E-B9E7-649E09896864}" type="presOf" srcId="{5C8102C5-62C1-448C-AC45-C307A766FC92}" destId="{6124A48B-42E5-4D85-8EE4-C1C084C072F6}" srcOrd="0" destOrd="0" presId="urn:microsoft.com/office/officeart/2005/8/layout/hierarchy6"/>
    <dgm:cxn modelId="{645ADA8A-D671-4AB0-A5C0-96089E8CD0B8}" type="presOf" srcId="{B7AB784A-EAED-4E33-A8EC-BB999FA26EC8}" destId="{3E4E18DC-2B5E-4E22-B550-F006153FDD4B}" srcOrd="0" destOrd="0" presId="urn:microsoft.com/office/officeart/2005/8/layout/hierarchy6"/>
    <dgm:cxn modelId="{4BC75996-8642-436D-ADB4-C230925F05E3}" srcId="{EF3F3861-535B-48F7-B374-8707ED6402C5}" destId="{A2009FF1-5288-4250-AC04-E115177EA563}" srcOrd="0" destOrd="0" parTransId="{4984FEF2-42CC-4383-958D-FE198D9A1B00}" sibTransId="{5AD781C6-B41D-447A-8EEF-5D2E1E9C15D7}"/>
    <dgm:cxn modelId="{AA35BB98-FB37-40EB-8F52-FC38D05BA8B0}" srcId="{31ADCED0-4021-4CE5-9F8B-ACC03F2528F7}" destId="{6BB22BCD-9592-49F6-B368-734440BF71EC}" srcOrd="0" destOrd="0" parTransId="{21FDD8C2-6BF4-4403-8BAE-92C1ED68E37F}" sibTransId="{53D5B89D-32D4-48C2-95D0-89EDDCE8A2BE}"/>
    <dgm:cxn modelId="{604D2199-C539-460B-9201-973D98CF60C9}" type="presOf" srcId="{1AEFAF03-5F46-4DEB-AECF-EFF35B46B132}" destId="{060CC21C-4C99-4BF6-BE89-EA839963C10C}" srcOrd="0" destOrd="0" presId="urn:microsoft.com/office/officeart/2005/8/layout/hierarchy6"/>
    <dgm:cxn modelId="{6B09459D-C26D-4DE1-9296-4E9FEE8376D3}" type="presOf" srcId="{846D1E85-495A-43C6-8C79-826B2787743C}" destId="{6E198369-018A-416D-8A67-7FE1F649758B}" srcOrd="0" destOrd="0" presId="urn:microsoft.com/office/officeart/2005/8/layout/hierarchy6"/>
    <dgm:cxn modelId="{6A9C539E-1FA8-436A-B083-C29DABB98608}" srcId="{7DA8AA71-DAC2-4767-A305-3C3DF654BA0C}" destId="{D2918792-7A3E-4559-9559-B6B438197E06}" srcOrd="0" destOrd="0" parTransId="{8881D4CA-1A0E-4DAB-A9D5-70A47986079B}" sibTransId="{FC579745-5C09-4E0F-94DB-0A5CCD444C9F}"/>
    <dgm:cxn modelId="{4608A39E-87F7-4744-A5C8-56C4F817664D}" type="presOf" srcId="{5175CDBD-C250-440E-873F-C5BAEB07C9E9}" destId="{73E28847-9129-4674-9AFF-5775945F456C}" srcOrd="0" destOrd="0" presId="urn:microsoft.com/office/officeart/2005/8/layout/hierarchy6"/>
    <dgm:cxn modelId="{7EC5B2A2-D9F5-4934-A073-46DB839D9D60}" type="presOf" srcId="{F11FCABF-B728-434D-8205-3BA1395DE38C}" destId="{08467875-6699-48AD-AB67-B180421E5907}" srcOrd="0" destOrd="0" presId="urn:microsoft.com/office/officeart/2005/8/layout/hierarchy6"/>
    <dgm:cxn modelId="{3D18ABA5-DE9D-47F9-9FEF-63A20C278263}" type="presOf" srcId="{EF3F3861-535B-48F7-B374-8707ED6402C5}" destId="{814E0899-9C63-4324-B3C9-057D59576E6C}" srcOrd="0" destOrd="0" presId="urn:microsoft.com/office/officeart/2005/8/layout/hierarchy6"/>
    <dgm:cxn modelId="{E86A5FA6-490B-4507-AEF9-60708E15BEB0}" type="presOf" srcId="{6BB22BCD-9592-49F6-B368-734440BF71EC}" destId="{749F52E6-A109-4348-B103-C4A034F87E53}" srcOrd="0" destOrd="0" presId="urn:microsoft.com/office/officeart/2005/8/layout/hierarchy6"/>
    <dgm:cxn modelId="{185931AA-4CE6-4450-A09A-647D64C2756B}" type="presOf" srcId="{0379F2C7-E3EC-4622-9A85-5414B0ABC580}" destId="{37AD5DCA-B2DC-4E6C-A9D8-7C4A702A4913}" srcOrd="0" destOrd="0" presId="urn:microsoft.com/office/officeart/2005/8/layout/hierarchy6"/>
    <dgm:cxn modelId="{E212ECB4-2D91-4A9F-BEA7-8E45BC5F5D50}" type="presOf" srcId="{78E83F7A-65EB-41CF-A179-55FAE18925D5}" destId="{7BFC65CE-9435-45BC-9B19-C2B1274E39D8}" srcOrd="0" destOrd="0" presId="urn:microsoft.com/office/officeart/2005/8/layout/hierarchy6"/>
    <dgm:cxn modelId="{E2CAD6B5-C2E3-40B0-A9DA-67F2B9AB8A76}" type="presOf" srcId="{54C39995-98B7-4E2F-B350-F62EA1745BA9}" destId="{B3B6874D-155E-46B1-8B21-95CE93254D5C}" srcOrd="0" destOrd="0" presId="urn:microsoft.com/office/officeart/2005/8/layout/hierarchy6"/>
    <dgm:cxn modelId="{BD366BBA-0666-415B-874A-E52618DE805C}" srcId="{C5DD44DD-E4C6-4247-B047-E3510E6048C8}" destId="{461B0FA4-09E4-4A8A-9286-12FA079E4988}" srcOrd="3" destOrd="0" parTransId="{52D1C894-07A9-4877-BEC7-363953407495}" sibTransId="{47DE2EBA-FAAB-4701-9DE7-DAC7401A20E3}"/>
    <dgm:cxn modelId="{77FC1DBB-9E0B-464F-96A9-01FC9CF9A912}" type="presOf" srcId="{A2009FF1-5288-4250-AC04-E115177EA563}" destId="{C731F9C4-06E0-4293-9596-CDD2F7D6A7F8}" srcOrd="0" destOrd="0" presId="urn:microsoft.com/office/officeart/2005/8/layout/hierarchy6"/>
    <dgm:cxn modelId="{1B7BE3BE-9844-4E02-A1D8-C3AD25444241}" type="presOf" srcId="{0C781DA5-4BA9-43DC-BD83-154E644689F8}" destId="{B7089579-01C0-4FE7-895C-DBB01DEAC4ED}" srcOrd="0" destOrd="0" presId="urn:microsoft.com/office/officeart/2005/8/layout/hierarchy6"/>
    <dgm:cxn modelId="{9412E6C3-AF33-4553-A78E-8FAFFDF85ACF}" srcId="{8684D2C7-2BBF-45D7-A49F-35CCBBC4F33D}" destId="{54C39995-98B7-4E2F-B350-F62EA1745BA9}" srcOrd="0" destOrd="0" parTransId="{78E83F7A-65EB-41CF-A179-55FAE18925D5}" sibTransId="{16C3E3AA-3578-4696-AEBD-699529FF04F9}"/>
    <dgm:cxn modelId="{BCD8EEC3-0D9C-48E2-9F98-E1DCFE35F18A}" type="presOf" srcId="{268F4605-F641-4B26-971A-D96769BD1671}" destId="{72C064E5-C081-46F6-8BF0-4C48C675F6FF}" srcOrd="0" destOrd="0" presId="urn:microsoft.com/office/officeart/2005/8/layout/hierarchy6"/>
    <dgm:cxn modelId="{C57140C7-F992-4C5C-80F2-DB92B181F205}" type="presOf" srcId="{E3E4A2D0-A8CE-4447-AA2C-9CDD26768062}" destId="{C4CA282B-1A3A-4485-B53E-240580A04C33}" srcOrd="0" destOrd="0" presId="urn:microsoft.com/office/officeart/2005/8/layout/hierarchy6"/>
    <dgm:cxn modelId="{9F5BD6CB-3180-42B0-ACB9-91B3ADDDF3CD}" type="presOf" srcId="{8730D8BA-1672-47B8-A819-54020C269134}" destId="{3F75E773-A38A-405D-848C-12B5DA31770A}" srcOrd="0" destOrd="0" presId="urn:microsoft.com/office/officeart/2005/8/layout/hierarchy6"/>
    <dgm:cxn modelId="{74160CD4-CB67-41DD-96B1-BDC2634DBA42}" type="presOf" srcId="{8AA240CD-F50F-4DF3-B127-C1CD42781AD7}" destId="{0F4ABD45-C53D-4D8F-B057-BE50E44347A8}" srcOrd="0" destOrd="0" presId="urn:microsoft.com/office/officeart/2005/8/layout/hierarchy6"/>
    <dgm:cxn modelId="{33BE5DD6-4C1D-41B6-AFCE-92C72E1BA4AF}" srcId="{A2009FF1-5288-4250-AC04-E115177EA563}" destId="{8684D2C7-2BBF-45D7-A49F-35CCBBC4F33D}" srcOrd="0" destOrd="0" parTransId="{0379F2C7-E3EC-4622-9A85-5414B0ABC580}" sibTransId="{5ECAA58C-D129-4FF4-8D47-B51CC1277641}"/>
    <dgm:cxn modelId="{1710D7D6-6A02-4022-ADE1-87EC5C669318}" type="presOf" srcId="{D4609CA1-6802-41D2-B852-6610E7F7451B}" destId="{20C23EDB-C2B8-4074-B46A-41ADD0C976A2}" srcOrd="0" destOrd="0" presId="urn:microsoft.com/office/officeart/2005/8/layout/hierarchy6"/>
    <dgm:cxn modelId="{6F34C1E1-ACCE-4DA3-A4FF-A21D238153CC}" srcId="{D4609CA1-6802-41D2-B852-6610E7F7451B}" destId="{04316148-FAC9-4932-9BB1-25E2F31ABBC5}" srcOrd="0" destOrd="0" parTransId="{C6B6D8E5-3C10-485B-A557-E1583B27A480}" sibTransId="{9BD076F8-439E-49DF-A1B5-BB5CE44810C6}"/>
    <dgm:cxn modelId="{8172C2E3-4EBC-4D39-8117-A10DCABE653C}" type="presOf" srcId="{569F311F-0894-45A0-B6FE-5FA1A3642BE3}" destId="{C4D7B9DC-887E-43D3-8C2E-408A268C0EFC}" srcOrd="0" destOrd="0" presId="urn:microsoft.com/office/officeart/2005/8/layout/hierarchy6"/>
    <dgm:cxn modelId="{68BEBEE5-D2BD-4E65-AF91-0A0E7D11630B}" type="presOf" srcId="{75F2D044-DB2D-4640-A6C2-CA71738E0334}" destId="{BA480653-CD5F-4643-8037-1886019A17F1}" srcOrd="0" destOrd="0" presId="urn:microsoft.com/office/officeart/2005/8/layout/hierarchy6"/>
    <dgm:cxn modelId="{E25A4DE9-01D2-4BD2-90FA-3CF6CF50503A}" srcId="{D2918792-7A3E-4559-9559-B6B438197E06}" destId="{EF3F3861-535B-48F7-B374-8707ED6402C5}" srcOrd="0" destOrd="0" parTransId="{B7AB784A-EAED-4E33-A8EC-BB999FA26EC8}" sibTransId="{47E522A6-F12B-41AB-9E10-CFAA4893F5DA}"/>
    <dgm:cxn modelId="{BECFD8F2-3900-43FE-A243-31F09C7E8D7B}" type="presOf" srcId="{4984FEF2-42CC-4383-958D-FE198D9A1B00}" destId="{AABC8AE3-0A45-4CFD-B2D8-1605DDED8DF0}" srcOrd="0" destOrd="0" presId="urn:microsoft.com/office/officeart/2005/8/layout/hierarchy6"/>
    <dgm:cxn modelId="{792901FE-DD6F-423A-AF2B-3E2CBB68315F}" type="presOf" srcId="{04316148-FAC9-4932-9BB1-25E2F31ABBC5}" destId="{78AEE497-6EA4-494B-ABE7-3CA24896335D}" srcOrd="0" destOrd="0" presId="urn:microsoft.com/office/officeart/2005/8/layout/hierarchy6"/>
    <dgm:cxn modelId="{2FA34576-4686-44F6-904A-2EA89A665275}" type="presParOf" srcId="{FF5444F9-DC92-40CF-B6F7-3E0095309B72}" destId="{C925BE49-1E4D-486A-9008-2CF8BEA4864F}" srcOrd="0" destOrd="0" presId="urn:microsoft.com/office/officeart/2005/8/layout/hierarchy6"/>
    <dgm:cxn modelId="{A924C7C6-EFB4-4819-89F5-F7ED07581129}" type="presParOf" srcId="{C925BE49-1E4D-486A-9008-2CF8BEA4864F}" destId="{6232FA16-6820-4E5B-AFE6-BFCA86B2F469}" srcOrd="0" destOrd="0" presId="urn:microsoft.com/office/officeart/2005/8/layout/hierarchy6"/>
    <dgm:cxn modelId="{7BC1E910-1E36-46E1-B79D-AB8BC6D55B7F}" type="presParOf" srcId="{6232FA16-6820-4E5B-AFE6-BFCA86B2F469}" destId="{C4DA714A-70DA-4C83-B31C-D8C96474D47A}" srcOrd="0" destOrd="0" presId="urn:microsoft.com/office/officeart/2005/8/layout/hierarchy6"/>
    <dgm:cxn modelId="{BBA75B71-4A3F-450E-A4A5-6FF24C69B655}" type="presParOf" srcId="{C4DA714A-70DA-4C83-B31C-D8C96474D47A}" destId="{E8065293-6FE7-4C24-9730-2093383748B4}" srcOrd="0" destOrd="0" presId="urn:microsoft.com/office/officeart/2005/8/layout/hierarchy6"/>
    <dgm:cxn modelId="{AABC8CB9-8465-460C-AA98-EBE2E2885A20}" type="presParOf" srcId="{C4DA714A-70DA-4C83-B31C-D8C96474D47A}" destId="{4399D200-18BD-42CE-8378-B76BDC493ED9}" srcOrd="1" destOrd="0" presId="urn:microsoft.com/office/officeart/2005/8/layout/hierarchy6"/>
    <dgm:cxn modelId="{B245299D-3D0A-4CA5-8F56-35F0F4D489DF}" type="presParOf" srcId="{4399D200-18BD-42CE-8378-B76BDC493ED9}" destId="{3E4E18DC-2B5E-4E22-B550-F006153FDD4B}" srcOrd="0" destOrd="0" presId="urn:microsoft.com/office/officeart/2005/8/layout/hierarchy6"/>
    <dgm:cxn modelId="{A679A6F8-CE9C-4BC3-96A6-0075785BA97E}" type="presParOf" srcId="{4399D200-18BD-42CE-8378-B76BDC493ED9}" destId="{8B5E48D4-1D59-47B9-8317-EFDE90F62965}" srcOrd="1" destOrd="0" presId="urn:microsoft.com/office/officeart/2005/8/layout/hierarchy6"/>
    <dgm:cxn modelId="{EF6A63AC-70AB-4BD0-A280-2B6E158DB6AE}" type="presParOf" srcId="{8B5E48D4-1D59-47B9-8317-EFDE90F62965}" destId="{814E0899-9C63-4324-B3C9-057D59576E6C}" srcOrd="0" destOrd="0" presId="urn:microsoft.com/office/officeart/2005/8/layout/hierarchy6"/>
    <dgm:cxn modelId="{467287BB-5D66-4D89-94CB-4F6DF5C9698C}" type="presParOf" srcId="{8B5E48D4-1D59-47B9-8317-EFDE90F62965}" destId="{0A73A05A-4F05-45A1-975B-A884191970BD}" srcOrd="1" destOrd="0" presId="urn:microsoft.com/office/officeart/2005/8/layout/hierarchy6"/>
    <dgm:cxn modelId="{F15CC153-6D93-4EE8-A560-F5939C56087E}" type="presParOf" srcId="{0A73A05A-4F05-45A1-975B-A884191970BD}" destId="{AABC8AE3-0A45-4CFD-B2D8-1605DDED8DF0}" srcOrd="0" destOrd="0" presId="urn:microsoft.com/office/officeart/2005/8/layout/hierarchy6"/>
    <dgm:cxn modelId="{AB0864B0-130E-40E2-B2B2-751A3C474E11}" type="presParOf" srcId="{0A73A05A-4F05-45A1-975B-A884191970BD}" destId="{DAD5537D-A738-4C1E-8487-1C058C898A91}" srcOrd="1" destOrd="0" presId="urn:microsoft.com/office/officeart/2005/8/layout/hierarchy6"/>
    <dgm:cxn modelId="{10CC3F88-CF9E-455C-B298-DC78B77CF4EC}" type="presParOf" srcId="{DAD5537D-A738-4C1E-8487-1C058C898A91}" destId="{C731F9C4-06E0-4293-9596-CDD2F7D6A7F8}" srcOrd="0" destOrd="0" presId="urn:microsoft.com/office/officeart/2005/8/layout/hierarchy6"/>
    <dgm:cxn modelId="{8BD0A243-3990-4BB6-8776-B2ED5DE02B52}" type="presParOf" srcId="{DAD5537D-A738-4C1E-8487-1C058C898A91}" destId="{EF63BA36-3010-47AB-B77C-AAF0C2863663}" srcOrd="1" destOrd="0" presId="urn:microsoft.com/office/officeart/2005/8/layout/hierarchy6"/>
    <dgm:cxn modelId="{307015B1-2ED7-4185-A5D9-2F408E03E400}" type="presParOf" srcId="{EF63BA36-3010-47AB-B77C-AAF0C2863663}" destId="{37AD5DCA-B2DC-4E6C-A9D8-7C4A702A4913}" srcOrd="0" destOrd="0" presId="urn:microsoft.com/office/officeart/2005/8/layout/hierarchy6"/>
    <dgm:cxn modelId="{A7D0369D-DFE0-4FD1-842D-BAA4F1786E23}" type="presParOf" srcId="{EF63BA36-3010-47AB-B77C-AAF0C2863663}" destId="{45D81F4D-31B8-4ABD-A7CD-0B70B63D215F}" srcOrd="1" destOrd="0" presId="urn:microsoft.com/office/officeart/2005/8/layout/hierarchy6"/>
    <dgm:cxn modelId="{9B284620-FD30-470C-8DAD-8283A4A4D6B3}" type="presParOf" srcId="{45D81F4D-31B8-4ABD-A7CD-0B70B63D215F}" destId="{A9A45B7E-C468-4409-AB69-85D8EDA918F7}" srcOrd="0" destOrd="0" presId="urn:microsoft.com/office/officeart/2005/8/layout/hierarchy6"/>
    <dgm:cxn modelId="{ECA78192-4D8E-4AE9-AD52-9EF300DE8034}" type="presParOf" srcId="{45D81F4D-31B8-4ABD-A7CD-0B70B63D215F}" destId="{78173A42-F5B1-4D2C-80EF-B58EEF5ADB4E}" srcOrd="1" destOrd="0" presId="urn:microsoft.com/office/officeart/2005/8/layout/hierarchy6"/>
    <dgm:cxn modelId="{E9D94156-371E-4E18-ACC9-9BF9FD90B47C}" type="presParOf" srcId="{78173A42-F5B1-4D2C-80EF-B58EEF5ADB4E}" destId="{7BFC65CE-9435-45BC-9B19-C2B1274E39D8}" srcOrd="0" destOrd="0" presId="urn:microsoft.com/office/officeart/2005/8/layout/hierarchy6"/>
    <dgm:cxn modelId="{82A31453-911B-4BF4-8183-E113FA044358}" type="presParOf" srcId="{78173A42-F5B1-4D2C-80EF-B58EEF5ADB4E}" destId="{D9894D5B-56AB-495E-BC9C-8F6284E1D244}" srcOrd="1" destOrd="0" presId="urn:microsoft.com/office/officeart/2005/8/layout/hierarchy6"/>
    <dgm:cxn modelId="{D80DB91D-391D-4B2D-B8C7-5AC7246DFD7A}" type="presParOf" srcId="{D9894D5B-56AB-495E-BC9C-8F6284E1D244}" destId="{B3B6874D-155E-46B1-8B21-95CE93254D5C}" srcOrd="0" destOrd="0" presId="urn:microsoft.com/office/officeart/2005/8/layout/hierarchy6"/>
    <dgm:cxn modelId="{5C719D75-E12C-452F-985F-D93CBB279CAE}" type="presParOf" srcId="{D9894D5B-56AB-495E-BC9C-8F6284E1D244}" destId="{18BFF6C3-E4CB-4966-8463-627E79530ADD}" srcOrd="1" destOrd="0" presId="urn:microsoft.com/office/officeart/2005/8/layout/hierarchy6"/>
    <dgm:cxn modelId="{250BAC90-37EF-430F-9C22-716219BC462D}" type="presParOf" srcId="{0A73A05A-4F05-45A1-975B-A884191970BD}" destId="{73E28847-9129-4674-9AFF-5775945F456C}" srcOrd="2" destOrd="0" presId="urn:microsoft.com/office/officeart/2005/8/layout/hierarchy6"/>
    <dgm:cxn modelId="{F72DF6BA-8A65-4CC3-978F-B482CD49B865}" type="presParOf" srcId="{0A73A05A-4F05-45A1-975B-A884191970BD}" destId="{5FF6B6DE-8C30-416A-88FA-5CA515E57F8B}" srcOrd="3" destOrd="0" presId="urn:microsoft.com/office/officeart/2005/8/layout/hierarchy6"/>
    <dgm:cxn modelId="{8A8A97BD-F1EB-434A-A3DE-AB367C849C45}" type="presParOf" srcId="{5FF6B6DE-8C30-416A-88FA-5CA515E57F8B}" destId="{24494DF6-455A-447B-B9C3-7EADC6FFA1FC}" srcOrd="0" destOrd="0" presId="urn:microsoft.com/office/officeart/2005/8/layout/hierarchy6"/>
    <dgm:cxn modelId="{338FE532-A5BC-4F21-BC69-FD504A2A7CA5}" type="presParOf" srcId="{5FF6B6DE-8C30-416A-88FA-5CA515E57F8B}" destId="{BE8A5B09-04AB-4232-8F8E-7A0B44B93E90}" srcOrd="1" destOrd="0" presId="urn:microsoft.com/office/officeart/2005/8/layout/hierarchy6"/>
    <dgm:cxn modelId="{E5C4850E-D8C0-4258-AAA8-136FD6D01251}" type="presParOf" srcId="{BE8A5B09-04AB-4232-8F8E-7A0B44B93E90}" destId="{EEF7A4AC-9B4A-42DE-8677-1A5034BA6D4B}" srcOrd="0" destOrd="0" presId="urn:microsoft.com/office/officeart/2005/8/layout/hierarchy6"/>
    <dgm:cxn modelId="{0135C993-A5B2-47F3-9BE1-2178DBF95ABD}" type="presParOf" srcId="{BE8A5B09-04AB-4232-8F8E-7A0B44B93E90}" destId="{6A8C7FD8-9976-45CA-A583-5F88CB0C50AD}" srcOrd="1" destOrd="0" presId="urn:microsoft.com/office/officeart/2005/8/layout/hierarchy6"/>
    <dgm:cxn modelId="{8EFD70CF-3E8D-4311-BFB2-A35E1D098023}" type="presParOf" srcId="{6A8C7FD8-9976-45CA-A583-5F88CB0C50AD}" destId="{749F52E6-A109-4348-B103-C4A034F87E53}" srcOrd="0" destOrd="0" presId="urn:microsoft.com/office/officeart/2005/8/layout/hierarchy6"/>
    <dgm:cxn modelId="{13AD303A-F0E5-4673-B663-CC258652CB72}" type="presParOf" srcId="{6A8C7FD8-9976-45CA-A583-5F88CB0C50AD}" destId="{581ABE48-F06A-4F44-9688-7A09159C0F65}" srcOrd="1" destOrd="0" presId="urn:microsoft.com/office/officeart/2005/8/layout/hierarchy6"/>
    <dgm:cxn modelId="{240E54FD-8CCA-4149-987A-B61B0196FB83}" type="presParOf" srcId="{0A73A05A-4F05-45A1-975B-A884191970BD}" destId="{E96CD4B5-3C28-4CCB-A320-0E558BBACD33}" srcOrd="4" destOrd="0" presId="urn:microsoft.com/office/officeart/2005/8/layout/hierarchy6"/>
    <dgm:cxn modelId="{1696106E-461A-4032-8C49-B743A9B0875C}" type="presParOf" srcId="{0A73A05A-4F05-45A1-975B-A884191970BD}" destId="{CB95388C-E720-4336-A4ED-180BCB0396BB}" srcOrd="5" destOrd="0" presId="urn:microsoft.com/office/officeart/2005/8/layout/hierarchy6"/>
    <dgm:cxn modelId="{83AACB41-02A3-4CBD-BD03-A01B1F2BCBD7}" type="presParOf" srcId="{CB95388C-E720-4336-A4ED-180BCB0396BB}" destId="{20C23EDB-C2B8-4074-B46A-41ADD0C976A2}" srcOrd="0" destOrd="0" presId="urn:microsoft.com/office/officeart/2005/8/layout/hierarchy6"/>
    <dgm:cxn modelId="{245C30DD-E89D-491E-AEBE-52256442285E}" type="presParOf" srcId="{CB95388C-E720-4336-A4ED-180BCB0396BB}" destId="{9A589B7E-94F8-4A05-B24D-2C7337E03611}" srcOrd="1" destOrd="0" presId="urn:microsoft.com/office/officeart/2005/8/layout/hierarchy6"/>
    <dgm:cxn modelId="{D11FD0EA-4F52-4AC6-B3D3-3A33A174F773}" type="presParOf" srcId="{9A589B7E-94F8-4A05-B24D-2C7337E03611}" destId="{F6CE38C5-8C7C-459E-8AC8-55B99CE9A6A5}" srcOrd="0" destOrd="0" presId="urn:microsoft.com/office/officeart/2005/8/layout/hierarchy6"/>
    <dgm:cxn modelId="{9DF1D2B0-FB47-4BA2-AFE4-8C67D59DAC94}" type="presParOf" srcId="{9A589B7E-94F8-4A05-B24D-2C7337E03611}" destId="{C70E21AF-FE32-4FF2-86AC-1391897836F1}" srcOrd="1" destOrd="0" presId="urn:microsoft.com/office/officeart/2005/8/layout/hierarchy6"/>
    <dgm:cxn modelId="{F6DE0DA8-B5AF-4F76-A7FD-D41F3A61FCB5}" type="presParOf" srcId="{C70E21AF-FE32-4FF2-86AC-1391897836F1}" destId="{78AEE497-6EA4-494B-ABE7-3CA24896335D}" srcOrd="0" destOrd="0" presId="urn:microsoft.com/office/officeart/2005/8/layout/hierarchy6"/>
    <dgm:cxn modelId="{DAD50C28-9AA1-4E87-A5DE-4F798FECF74D}" type="presParOf" srcId="{C70E21AF-FE32-4FF2-86AC-1391897836F1}" destId="{A8949B5C-3595-44B5-BF56-918B8940F7ED}" srcOrd="1" destOrd="0" presId="urn:microsoft.com/office/officeart/2005/8/layout/hierarchy6"/>
    <dgm:cxn modelId="{77F8117C-6733-4AA1-A29A-F37DBBB94D32}" type="presParOf" srcId="{4399D200-18BD-42CE-8378-B76BDC493ED9}" destId="{3F75E773-A38A-405D-848C-12B5DA31770A}" srcOrd="2" destOrd="0" presId="urn:microsoft.com/office/officeart/2005/8/layout/hierarchy6"/>
    <dgm:cxn modelId="{C17C39C0-4A94-4B39-8440-8599354E9C53}" type="presParOf" srcId="{4399D200-18BD-42CE-8378-B76BDC493ED9}" destId="{7360610B-3FC8-4712-9C54-D1CE6F94C0F2}" srcOrd="3" destOrd="0" presId="urn:microsoft.com/office/officeart/2005/8/layout/hierarchy6"/>
    <dgm:cxn modelId="{61F46F00-5378-46CB-8A47-248CDBBC98F3}" type="presParOf" srcId="{7360610B-3FC8-4712-9C54-D1CE6F94C0F2}" destId="{2E199DF6-15F2-4E10-A0C1-326B28275613}" srcOrd="0" destOrd="0" presId="urn:microsoft.com/office/officeart/2005/8/layout/hierarchy6"/>
    <dgm:cxn modelId="{EE9151C6-D906-4DBB-AC85-66A195FE8966}" type="presParOf" srcId="{7360610B-3FC8-4712-9C54-D1CE6F94C0F2}" destId="{6F4ECE35-3389-4996-AB79-89629EA29DEA}" srcOrd="1" destOrd="0" presId="urn:microsoft.com/office/officeart/2005/8/layout/hierarchy6"/>
    <dgm:cxn modelId="{F6DED0A8-AB9D-48FC-B513-B1605C5766AB}" type="presParOf" srcId="{6F4ECE35-3389-4996-AB79-89629EA29DEA}" destId="{0F4ABD45-C53D-4D8F-B057-BE50E44347A8}" srcOrd="0" destOrd="0" presId="urn:microsoft.com/office/officeart/2005/8/layout/hierarchy6"/>
    <dgm:cxn modelId="{92B3500D-A402-4150-A5CB-2A38B77B677F}" type="presParOf" srcId="{6F4ECE35-3389-4996-AB79-89629EA29DEA}" destId="{83F844C2-6F54-4106-A6CE-39ABBB298F78}" srcOrd="1" destOrd="0" presId="urn:microsoft.com/office/officeart/2005/8/layout/hierarchy6"/>
    <dgm:cxn modelId="{799EDAEC-AF7D-4B0F-B88C-5AD220F3B5FA}" type="presParOf" srcId="{83F844C2-6F54-4106-A6CE-39ABBB298F78}" destId="{653FA0BC-9292-4F4B-96E0-D3984424B747}" srcOrd="0" destOrd="0" presId="urn:microsoft.com/office/officeart/2005/8/layout/hierarchy6"/>
    <dgm:cxn modelId="{E7B6D736-B941-427E-82D5-21E04A88982E}" type="presParOf" srcId="{83F844C2-6F54-4106-A6CE-39ABBB298F78}" destId="{4D0FB7A2-A930-4B56-80AC-E1401F706416}" srcOrd="1" destOrd="0" presId="urn:microsoft.com/office/officeart/2005/8/layout/hierarchy6"/>
    <dgm:cxn modelId="{F4D97F3C-8A19-407E-88FA-EFD344A2A2EE}" type="presParOf" srcId="{4D0FB7A2-A930-4B56-80AC-E1401F706416}" destId="{86F2DE4E-107E-4551-AA98-77442C46C718}" srcOrd="0" destOrd="0" presId="urn:microsoft.com/office/officeart/2005/8/layout/hierarchy6"/>
    <dgm:cxn modelId="{1A251520-728B-447A-9EF8-52031269A0BA}" type="presParOf" srcId="{4D0FB7A2-A930-4B56-80AC-E1401F706416}" destId="{6F791829-5DC9-49D8-BECF-C77A42F7CEA6}" srcOrd="1" destOrd="0" presId="urn:microsoft.com/office/officeart/2005/8/layout/hierarchy6"/>
    <dgm:cxn modelId="{9D139BD0-2C7D-4639-B00C-F1E14B8E3743}" type="presParOf" srcId="{6F791829-5DC9-49D8-BECF-C77A42F7CEA6}" destId="{6124A48B-42E5-4D85-8EE4-C1C084C072F6}" srcOrd="0" destOrd="0" presId="urn:microsoft.com/office/officeart/2005/8/layout/hierarchy6"/>
    <dgm:cxn modelId="{EE3F606A-F851-4866-B036-8F889B48CA94}" type="presParOf" srcId="{6F791829-5DC9-49D8-BECF-C77A42F7CEA6}" destId="{99267862-32B8-4525-9327-976FE02F33C5}" srcOrd="1" destOrd="0" presId="urn:microsoft.com/office/officeart/2005/8/layout/hierarchy6"/>
    <dgm:cxn modelId="{2C807452-7511-4960-9433-312EDE2CEE8F}" type="presParOf" srcId="{6F4ECE35-3389-4996-AB79-89629EA29DEA}" destId="{08467875-6699-48AD-AB67-B180421E5907}" srcOrd="2" destOrd="0" presId="urn:microsoft.com/office/officeart/2005/8/layout/hierarchy6"/>
    <dgm:cxn modelId="{D40332A4-90F9-4DD4-B51D-53A85F13CEAA}" type="presParOf" srcId="{6F4ECE35-3389-4996-AB79-89629EA29DEA}" destId="{87492897-615A-4DEC-8667-1823C4B09B51}" srcOrd="3" destOrd="0" presId="urn:microsoft.com/office/officeart/2005/8/layout/hierarchy6"/>
    <dgm:cxn modelId="{13722609-63F6-4158-A4A6-CD5FF083C98B}" type="presParOf" srcId="{87492897-615A-4DEC-8667-1823C4B09B51}" destId="{6E198369-018A-416D-8A67-7FE1F649758B}" srcOrd="0" destOrd="0" presId="urn:microsoft.com/office/officeart/2005/8/layout/hierarchy6"/>
    <dgm:cxn modelId="{F52D6909-DC3E-44B5-8FA0-32B9E674E133}" type="presParOf" srcId="{87492897-615A-4DEC-8667-1823C4B09B51}" destId="{5AABA086-507E-4AF0-86DD-CB74DDA56041}" srcOrd="1" destOrd="0" presId="urn:microsoft.com/office/officeart/2005/8/layout/hierarchy6"/>
    <dgm:cxn modelId="{5A47CE4D-3843-4FC1-870C-155159BB6EBD}" type="presParOf" srcId="{5AABA086-507E-4AF0-86DD-CB74DDA56041}" destId="{8E6C7DE5-96DA-4A82-B4B3-F6A2827E0B7F}" srcOrd="0" destOrd="0" presId="urn:microsoft.com/office/officeart/2005/8/layout/hierarchy6"/>
    <dgm:cxn modelId="{A4A30814-5E7A-4647-A460-EE3148BBEE3E}" type="presParOf" srcId="{5AABA086-507E-4AF0-86DD-CB74DDA56041}" destId="{F2249067-1C09-4723-AE30-9D2F4A1D5B5D}" srcOrd="1" destOrd="0" presId="urn:microsoft.com/office/officeart/2005/8/layout/hierarchy6"/>
    <dgm:cxn modelId="{7CAA4D1E-F87D-4955-A97F-471C05AD139B}" type="presParOf" srcId="{F2249067-1C09-4723-AE30-9D2F4A1D5B5D}" destId="{46539C70-E45F-40E0-9F17-295D0813C2A2}" srcOrd="0" destOrd="0" presId="urn:microsoft.com/office/officeart/2005/8/layout/hierarchy6"/>
    <dgm:cxn modelId="{70B0AF4E-DAF4-4975-BFFF-46FF28462F40}" type="presParOf" srcId="{F2249067-1C09-4723-AE30-9D2F4A1D5B5D}" destId="{03C809D1-165B-4971-A615-24E2C32BA4FB}" srcOrd="1" destOrd="0" presId="urn:microsoft.com/office/officeart/2005/8/layout/hierarchy6"/>
    <dgm:cxn modelId="{956FF776-8AB4-41E8-B5F2-E226FE79A028}" type="presParOf" srcId="{6F4ECE35-3389-4996-AB79-89629EA29DEA}" destId="{72C064E5-C081-46F6-8BF0-4C48C675F6FF}" srcOrd="4" destOrd="0" presId="urn:microsoft.com/office/officeart/2005/8/layout/hierarchy6"/>
    <dgm:cxn modelId="{3CC464A7-FC50-4EE8-A9D1-4BA5966F76F7}" type="presParOf" srcId="{6F4ECE35-3389-4996-AB79-89629EA29DEA}" destId="{B0C63F79-1866-4142-B176-5284674D7A60}" srcOrd="5" destOrd="0" presId="urn:microsoft.com/office/officeart/2005/8/layout/hierarchy6"/>
    <dgm:cxn modelId="{651B9A50-2C20-45B0-BC8A-B84D7F0B518E}" type="presParOf" srcId="{B0C63F79-1866-4142-B176-5284674D7A60}" destId="{416B6159-EE47-4DED-999C-8F96DD1B401C}" srcOrd="0" destOrd="0" presId="urn:microsoft.com/office/officeart/2005/8/layout/hierarchy6"/>
    <dgm:cxn modelId="{C38DEDC4-FBB5-487E-AE67-18D1E6837629}" type="presParOf" srcId="{B0C63F79-1866-4142-B176-5284674D7A60}" destId="{90437D08-AE2E-4EF3-B463-BCB52794DD80}" srcOrd="1" destOrd="0" presId="urn:microsoft.com/office/officeart/2005/8/layout/hierarchy6"/>
    <dgm:cxn modelId="{E17EAD2E-2343-4102-B9D2-0FFF526C3539}" type="presParOf" srcId="{90437D08-AE2E-4EF3-B463-BCB52794DD80}" destId="{C4CA282B-1A3A-4485-B53E-240580A04C33}" srcOrd="0" destOrd="0" presId="urn:microsoft.com/office/officeart/2005/8/layout/hierarchy6"/>
    <dgm:cxn modelId="{2249EA81-173C-4F59-B987-3DB386285C1E}" type="presParOf" srcId="{90437D08-AE2E-4EF3-B463-BCB52794DD80}" destId="{1C0BC03F-51C9-4394-B43C-D3534C8A89EC}" srcOrd="1" destOrd="0" presId="urn:microsoft.com/office/officeart/2005/8/layout/hierarchy6"/>
    <dgm:cxn modelId="{4457B1D5-51BC-42F1-8C22-BC6756511A3D}" type="presParOf" srcId="{1C0BC03F-51C9-4394-B43C-D3534C8A89EC}" destId="{B7089579-01C0-4FE7-895C-DBB01DEAC4ED}" srcOrd="0" destOrd="0" presId="urn:microsoft.com/office/officeart/2005/8/layout/hierarchy6"/>
    <dgm:cxn modelId="{DB3A7DFF-0832-4EFF-9B7D-ACB1F90D89C5}" type="presParOf" srcId="{1C0BC03F-51C9-4394-B43C-D3534C8A89EC}" destId="{00E5B2F7-E309-4CC7-8337-DEC0D42CC789}" srcOrd="1" destOrd="0" presId="urn:microsoft.com/office/officeart/2005/8/layout/hierarchy6"/>
    <dgm:cxn modelId="{A32A6A8A-D360-40A4-A454-636C4E41D9E1}" type="presParOf" srcId="{6F4ECE35-3389-4996-AB79-89629EA29DEA}" destId="{9ADE277E-DDD9-48D4-93D8-25FB50FEA326}" srcOrd="6" destOrd="0" presId="urn:microsoft.com/office/officeart/2005/8/layout/hierarchy6"/>
    <dgm:cxn modelId="{124C18A1-67E1-4BA8-8D38-D0312042D0D5}" type="presParOf" srcId="{6F4ECE35-3389-4996-AB79-89629EA29DEA}" destId="{7C09751A-0F5E-4FBA-BCA6-FDA52762ADB5}" srcOrd="7" destOrd="0" presId="urn:microsoft.com/office/officeart/2005/8/layout/hierarchy6"/>
    <dgm:cxn modelId="{31315A48-0488-461C-AB0C-DA5B42DDF3FB}" type="presParOf" srcId="{7C09751A-0F5E-4FBA-BCA6-FDA52762ADB5}" destId="{36D7E354-2CDB-478F-843E-6A465FA40BF6}" srcOrd="0" destOrd="0" presId="urn:microsoft.com/office/officeart/2005/8/layout/hierarchy6"/>
    <dgm:cxn modelId="{B61B4FFA-D30D-4683-85BC-874353F1A491}" type="presParOf" srcId="{7C09751A-0F5E-4FBA-BCA6-FDA52762ADB5}" destId="{D88D0815-2283-48A2-B2C5-E634D6AE725C}" srcOrd="1" destOrd="0" presId="urn:microsoft.com/office/officeart/2005/8/layout/hierarchy6"/>
    <dgm:cxn modelId="{0366A674-E9B7-46C9-BC1D-9A72215EFF69}" type="presParOf" srcId="{D88D0815-2283-48A2-B2C5-E634D6AE725C}" destId="{EBD9537D-FFFF-4491-BFF2-F26448A46009}" srcOrd="0" destOrd="0" presId="urn:microsoft.com/office/officeart/2005/8/layout/hierarchy6"/>
    <dgm:cxn modelId="{F1971484-79EF-48F3-B719-F5C599E38193}" type="presParOf" srcId="{D88D0815-2283-48A2-B2C5-E634D6AE725C}" destId="{DABA0644-E6B9-4226-A6DD-F5FA7628284B}" srcOrd="1" destOrd="0" presId="urn:microsoft.com/office/officeart/2005/8/layout/hierarchy6"/>
    <dgm:cxn modelId="{C074B2B3-90AA-4DD8-94BF-81F532873651}" type="presParOf" srcId="{DABA0644-E6B9-4226-A6DD-F5FA7628284B}" destId="{C4D7B9DC-887E-43D3-8C2E-408A268C0EFC}" srcOrd="0" destOrd="0" presId="urn:microsoft.com/office/officeart/2005/8/layout/hierarchy6"/>
    <dgm:cxn modelId="{3F32EAA7-68F2-44FD-A0C1-897B9D06CEFF}" type="presParOf" srcId="{DABA0644-E6B9-4226-A6DD-F5FA7628284B}" destId="{73971D29-8ADF-4FBC-976D-BFD0635C6B09}" srcOrd="1" destOrd="0" presId="urn:microsoft.com/office/officeart/2005/8/layout/hierarchy6"/>
    <dgm:cxn modelId="{0E4BB064-B319-4BDC-8089-1AC22FE69ECC}" type="presParOf" srcId="{73971D29-8ADF-4FBC-976D-BFD0635C6B09}" destId="{BA480653-CD5F-4643-8037-1886019A17F1}" srcOrd="0" destOrd="0" presId="urn:microsoft.com/office/officeart/2005/8/layout/hierarchy6"/>
    <dgm:cxn modelId="{A71A607E-C659-4F65-8EA4-2997D4ECF6B6}" type="presParOf" srcId="{73971D29-8ADF-4FBC-976D-BFD0635C6B09}" destId="{F527BAE2-BBF8-4311-A58E-DFA4405729E9}" srcOrd="1" destOrd="0" presId="urn:microsoft.com/office/officeart/2005/8/layout/hierarchy6"/>
    <dgm:cxn modelId="{9D28DA23-FDB2-42E1-947A-60C63D35448D}" type="presParOf" srcId="{F527BAE2-BBF8-4311-A58E-DFA4405729E9}" destId="{060CC21C-4C99-4BF6-BE89-EA839963C10C}" srcOrd="0" destOrd="0" presId="urn:microsoft.com/office/officeart/2005/8/layout/hierarchy6"/>
    <dgm:cxn modelId="{6236129D-E1DB-4B8D-A4DB-97AE4C55E0FB}" type="presParOf" srcId="{F527BAE2-BBF8-4311-A58E-DFA4405729E9}" destId="{9ECAE31A-1C8E-422E-9886-F3A607E1E3CC}" srcOrd="1" destOrd="0" presId="urn:microsoft.com/office/officeart/2005/8/layout/hierarchy6"/>
    <dgm:cxn modelId="{58AFD7DE-3AEF-4AAB-A019-9523C367F6A9}" type="presParOf" srcId="{FF5444F9-DC92-40CF-B6F7-3E0095309B72}" destId="{E416BB2E-EEBB-4CE5-AD85-13CBCE5B6035}"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1" loCatId="hierarchy" qsTypeId="urn:microsoft.com/office/officeart/2005/8/quickstyle/simple1"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Panel</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31ADCED0-4021-4CE5-9F8B-ACC03F2528F7}">
      <dgm:prSet phldrT="[Text]"/>
      <dgm:spPr/>
      <dgm:t>
        <a:bodyPr/>
        <a:lstStyle/>
        <a:p>
          <a:r>
            <a:rPr lang="en-US" dirty="0" err="1"/>
            <a:t>ButtonRenderer</a:t>
          </a:r>
          <a:endParaRPr lang="en-US" dirty="0"/>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4FB9806F-C9F7-4308-87F5-2439CF0E86CC}">
      <dgm:prSet phldrT="[Text]"/>
      <dgm:spPr/>
      <dgm:t>
        <a:bodyPr/>
        <a:lstStyle/>
        <a:p>
          <a:r>
            <a:rPr lang="en-US" dirty="0" err="1"/>
            <a:t>LabelRenderer</a:t>
          </a:r>
          <a:endParaRPr lang="en-US" dirty="0"/>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err="1"/>
            <a:t>LabelRenderer</a:t>
          </a:r>
          <a:endParaRPr lang="en-US" dirty="0"/>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err="1"/>
            <a:t>WebViewRenderer</a:t>
          </a:r>
          <a:endParaRPr lang="en-US" dirty="0"/>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err="1"/>
            <a:t>ButtonRenderer</a:t>
          </a:r>
          <a:endParaRPr lang="en-US" dirty="0"/>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err="1"/>
            <a:t>ImageRenderer</a:t>
          </a:r>
          <a:endParaRPr lang="en-US" dirty="0"/>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ScrollViewRenderer</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err="1"/>
            <a:t>ImageRenderer</a:t>
          </a:r>
          <a:endParaRPr lang="en-US" dirty="0"/>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54C39995-98B7-4E2F-B350-F62EA1745BA9}">
      <dgm:prSet phldrT="[Text]"/>
      <dgm:spPr/>
      <dgm:t>
        <a:bodyPr/>
        <a:lstStyle/>
        <a:p>
          <a:r>
            <a:rPr lang="en-US" dirty="0" err="1"/>
            <a:t>TextBlock</a:t>
          </a:r>
          <a:endParaRPr lang="en-US" dirty="0"/>
        </a:p>
      </dgm:t>
    </dgm:pt>
    <dgm:pt modelId="{78E83F7A-65EB-41CF-A179-55FAE18925D5}" type="parTrans" cxnId="{9412E6C3-AF33-4553-A78E-8FAFFDF85ACF}">
      <dgm:prSet/>
      <dgm:spPr/>
      <dgm:t>
        <a:bodyPr/>
        <a:lstStyle/>
        <a:p>
          <a:endParaRPr lang="en-US"/>
        </a:p>
      </dgm:t>
    </dgm:pt>
    <dgm:pt modelId="{16C3E3AA-3578-4696-AEBD-699529FF04F9}" type="sibTrans" cxnId="{9412E6C3-AF33-4553-A78E-8FAFFDF85ACF}">
      <dgm:prSet/>
      <dgm:spPr/>
      <dgm:t>
        <a:bodyPr/>
        <a:lstStyle/>
        <a:p>
          <a:endParaRPr lang="en-US"/>
        </a:p>
      </dgm:t>
    </dgm:pt>
    <dgm:pt modelId="{6BB22BCD-9592-49F6-B368-734440BF71EC}">
      <dgm:prSet phldrT="[Text]"/>
      <dgm:spPr/>
      <dgm:t>
        <a:bodyPr/>
        <a:lstStyle/>
        <a:p>
          <a:r>
            <a:rPr lang="en-US" dirty="0"/>
            <a:t>Button</a:t>
          </a:r>
        </a:p>
      </dgm:t>
    </dgm:pt>
    <dgm:pt modelId="{21FDD8C2-6BF4-4403-8BAE-92C1ED68E37F}" type="parTrans" cxnId="{AA35BB98-FB37-40EB-8F52-FC38D05BA8B0}">
      <dgm:prSet/>
      <dgm:spPr/>
      <dgm:t>
        <a:bodyPr/>
        <a:lstStyle/>
        <a:p>
          <a:endParaRPr lang="en-US"/>
        </a:p>
      </dgm:t>
    </dgm:pt>
    <dgm:pt modelId="{53D5B89D-32D4-48C2-95D0-89EDDCE8A2BE}" type="sibTrans" cxnId="{AA35BB98-FB37-40EB-8F52-FC38D05BA8B0}">
      <dgm:prSet/>
      <dgm:spPr/>
      <dgm:t>
        <a:bodyPr/>
        <a:lstStyle/>
        <a:p>
          <a:endParaRPr lang="en-US"/>
        </a:p>
      </dgm:t>
    </dgm:pt>
    <dgm:pt modelId="{04316148-FAC9-4932-9BB1-25E2F31ABBC5}">
      <dgm:prSet phldrT="[Text]"/>
      <dgm:spPr/>
      <dgm:t>
        <a:bodyPr/>
        <a:lstStyle/>
        <a:p>
          <a:r>
            <a:rPr lang="en-US" dirty="0"/>
            <a:t>WebView</a:t>
          </a:r>
        </a:p>
      </dgm:t>
    </dgm:pt>
    <dgm:pt modelId="{C6B6D8E5-3C10-485B-A557-E1583B27A480}" type="parTrans" cxnId="{6F34C1E1-ACCE-4DA3-A4FF-A21D238153CC}">
      <dgm:prSet/>
      <dgm:spPr/>
      <dgm:t>
        <a:bodyPr/>
        <a:lstStyle/>
        <a:p>
          <a:endParaRPr lang="en-US"/>
        </a:p>
      </dgm:t>
    </dgm:pt>
    <dgm:pt modelId="{9BD076F8-439E-49DF-A1B5-BB5CE44810C6}" type="sibTrans" cxnId="{6F34C1E1-ACCE-4DA3-A4FF-A21D238153CC}">
      <dgm:prSet/>
      <dgm:spPr/>
      <dgm:t>
        <a:bodyPr/>
        <a:lstStyle/>
        <a:p>
          <a:endParaRPr lang="en-US"/>
        </a:p>
      </dgm:t>
    </dgm:pt>
    <dgm:pt modelId="{5C8102C5-62C1-448C-AC45-C307A766FC92}">
      <dgm:prSet phldrT="[Text]"/>
      <dgm:spPr/>
      <dgm:t>
        <a:bodyPr/>
        <a:lstStyle/>
        <a:p>
          <a:r>
            <a:rPr lang="en-US" dirty="0"/>
            <a:t>Label</a:t>
          </a:r>
        </a:p>
      </dgm:t>
    </dgm:pt>
    <dgm:pt modelId="{5EB73847-AC46-4605-B8DA-D241249F697B}" type="parTrans" cxnId="{06466F7C-4BC6-4E09-B2F1-C455227D3CBF}">
      <dgm:prSet/>
      <dgm:spPr/>
      <dgm:t>
        <a:bodyPr/>
        <a:lstStyle/>
        <a:p>
          <a:endParaRPr lang="en-US"/>
        </a:p>
      </dgm:t>
    </dgm:pt>
    <dgm:pt modelId="{C9DDBB70-6FE0-4FB4-98F9-15474671E46A}" type="sibTrans" cxnId="{06466F7C-4BC6-4E09-B2F1-C455227D3CBF}">
      <dgm:prSet/>
      <dgm:spPr/>
      <dgm:t>
        <a:bodyPr/>
        <a:lstStyle/>
        <a:p>
          <a:endParaRPr lang="en-US"/>
        </a:p>
      </dgm:t>
    </dgm:pt>
    <dgm:pt modelId="{48531E70-549F-4200-AC5C-C9C80525F97D}">
      <dgm:prSet phldrT="[Text]"/>
      <dgm:spPr/>
      <dgm:t>
        <a:bodyPr/>
        <a:lstStyle/>
        <a:p>
          <a:r>
            <a:rPr lang="en-US" dirty="0"/>
            <a:t>Button</a:t>
          </a:r>
        </a:p>
      </dgm:t>
    </dgm:pt>
    <dgm:pt modelId="{8E1BAD16-24D8-43EA-AA05-57BCDE2F678C}" type="parTrans" cxnId="{586F3005-5191-473F-B04C-B2986C7D59DF}">
      <dgm:prSet/>
      <dgm:spPr/>
      <dgm:t>
        <a:bodyPr/>
        <a:lstStyle/>
        <a:p>
          <a:endParaRPr lang="en-US"/>
        </a:p>
      </dgm:t>
    </dgm:pt>
    <dgm:pt modelId="{45CB2488-D907-47AE-BC04-54EFE53DC38A}" type="sibTrans" cxnId="{586F3005-5191-473F-B04C-B2986C7D59DF}">
      <dgm:prSet/>
      <dgm:spPr/>
      <dgm:t>
        <a:bodyPr/>
        <a:lstStyle/>
        <a:p>
          <a:endParaRPr lang="en-US"/>
        </a:p>
      </dgm:t>
    </dgm:pt>
    <dgm:pt modelId="{0C781DA5-4BA9-43DC-BD83-154E644689F8}">
      <dgm:prSet phldrT="[Text]"/>
      <dgm:spPr/>
      <dgm:t>
        <a:bodyPr/>
        <a:lstStyle/>
        <a:p>
          <a:r>
            <a:rPr lang="en-US" dirty="0"/>
            <a:t>Image</a:t>
          </a:r>
        </a:p>
      </dgm:t>
    </dgm:pt>
    <dgm:pt modelId="{E3E4A2D0-A8CE-4447-AA2C-9CDD26768062}" type="parTrans" cxnId="{6C7C4343-1677-4B45-A76C-045859A3844E}">
      <dgm:prSet/>
      <dgm:spPr/>
      <dgm:t>
        <a:bodyPr/>
        <a:lstStyle/>
        <a:p>
          <a:endParaRPr lang="en-US"/>
        </a:p>
      </dgm:t>
    </dgm:pt>
    <dgm:pt modelId="{F2CAB68A-3F03-4F70-88F4-A030A27D123D}" type="sibTrans" cxnId="{6C7C4343-1677-4B45-A76C-045859A3844E}">
      <dgm:prSet/>
      <dgm:spPr/>
      <dgm:t>
        <a:bodyPr/>
        <a:lstStyle/>
        <a:p>
          <a:endParaRPr lang="en-US"/>
        </a:p>
      </dgm:t>
    </dgm:pt>
    <dgm:pt modelId="{1AEFAF03-5F46-4DEB-AECF-EFF35B46B132}">
      <dgm:prSet phldrT="[Text]"/>
      <dgm:spPr/>
      <dgm:t>
        <a:bodyPr/>
        <a:lstStyle/>
        <a:p>
          <a:r>
            <a:rPr lang="en-US" dirty="0"/>
            <a:t>Image</a:t>
          </a:r>
        </a:p>
      </dgm:t>
    </dgm:pt>
    <dgm:pt modelId="{75F2D044-DB2D-4640-A6C2-CA71738E0334}" type="parTrans" cxnId="{DADA0344-A6BC-42DD-AD2F-BE8DEF6734D7}">
      <dgm:prSet/>
      <dgm:spPr/>
      <dgm:t>
        <a:bodyPr/>
        <a:lstStyle/>
        <a:p>
          <a:endParaRPr lang="en-US"/>
        </a:p>
      </dgm:t>
    </dgm:pt>
    <dgm:pt modelId="{E232FA38-E991-49BB-8060-6BECF610083B}" type="sibTrans" cxnId="{DADA0344-A6BC-42DD-AD2F-BE8DEF6734D7}">
      <dgm:prSet/>
      <dgm:spPr/>
      <dgm:t>
        <a:bodyPr/>
        <a:lstStyle/>
        <a:p>
          <a:endParaRPr lang="en-US"/>
        </a:p>
      </dgm:t>
    </dgm:pt>
    <dgm:pt modelId="{52E3693D-5D09-41DF-A1F6-ABE78530041E}" type="pres">
      <dgm:prSet presAssocID="{7DA8AA71-DAC2-4767-A305-3C3DF654BA0C}" presName="hierChild1" presStyleCnt="0">
        <dgm:presLayoutVars>
          <dgm:chPref val="1"/>
          <dgm:dir/>
          <dgm:animOne val="branch"/>
          <dgm:animLvl val="lvl"/>
          <dgm:resizeHandles/>
        </dgm:presLayoutVars>
      </dgm:prSet>
      <dgm:spPr/>
    </dgm:pt>
    <dgm:pt modelId="{D3F8EC6D-14AB-481D-B9F8-FF475482A9B5}" type="pres">
      <dgm:prSet presAssocID="{D2918792-7A3E-4559-9559-B6B438197E06}" presName="hierRoot1" presStyleCnt="0"/>
      <dgm:spPr/>
    </dgm:pt>
    <dgm:pt modelId="{E13F6E3C-5624-4CCB-A254-6162C30B7E8B}" type="pres">
      <dgm:prSet presAssocID="{D2918792-7A3E-4559-9559-B6B438197E06}" presName="composite" presStyleCnt="0"/>
      <dgm:spPr/>
    </dgm:pt>
    <dgm:pt modelId="{8D48DE5B-278F-498F-A20D-8FECF6048F81}" type="pres">
      <dgm:prSet presAssocID="{D2918792-7A3E-4559-9559-B6B438197E06}" presName="background" presStyleLbl="node0" presStyleIdx="0" presStyleCnt="1"/>
      <dgm:spPr/>
    </dgm:pt>
    <dgm:pt modelId="{43967D80-5772-4962-80D0-EF55E463B742}" type="pres">
      <dgm:prSet presAssocID="{D2918792-7A3E-4559-9559-B6B438197E06}" presName="text" presStyleLbl="fgAcc0" presStyleIdx="0" presStyleCnt="1">
        <dgm:presLayoutVars>
          <dgm:chPref val="3"/>
        </dgm:presLayoutVars>
      </dgm:prSet>
      <dgm:spPr/>
    </dgm:pt>
    <dgm:pt modelId="{74B9C353-CE9F-4484-B983-1E201CD39148}" type="pres">
      <dgm:prSet presAssocID="{D2918792-7A3E-4559-9559-B6B438197E06}" presName="hierChild2" presStyleCnt="0"/>
      <dgm:spPr/>
    </dgm:pt>
    <dgm:pt modelId="{F73A31A6-B642-4DE6-B9E1-0A25E13F3072}" type="pres">
      <dgm:prSet presAssocID="{0379F2C7-E3EC-4622-9A85-5414B0ABC580}" presName="Name10" presStyleLbl="parChTrans1D2" presStyleIdx="0" presStyleCnt="7"/>
      <dgm:spPr/>
    </dgm:pt>
    <dgm:pt modelId="{2E45D9D1-17C3-4F7B-8DA1-014865E6F5B8}" type="pres">
      <dgm:prSet presAssocID="{8684D2C7-2BBF-45D7-A49F-35CCBBC4F33D}" presName="hierRoot2" presStyleCnt="0"/>
      <dgm:spPr/>
    </dgm:pt>
    <dgm:pt modelId="{61914261-809F-4734-AF14-22A0F8497D91}" type="pres">
      <dgm:prSet presAssocID="{8684D2C7-2BBF-45D7-A49F-35CCBBC4F33D}" presName="composite2" presStyleCnt="0"/>
      <dgm:spPr/>
    </dgm:pt>
    <dgm:pt modelId="{CFCFBAC0-919D-46BA-BFFE-8B106FDEAC99}" type="pres">
      <dgm:prSet presAssocID="{8684D2C7-2BBF-45D7-A49F-35CCBBC4F33D}" presName="background2" presStyleLbl="node2" presStyleIdx="0" presStyleCnt="7"/>
      <dgm:spPr/>
    </dgm:pt>
    <dgm:pt modelId="{941952D0-7FCB-45B7-BC7D-FC47BFBDDE2A}" type="pres">
      <dgm:prSet presAssocID="{8684D2C7-2BBF-45D7-A49F-35CCBBC4F33D}" presName="text2" presStyleLbl="fgAcc2" presStyleIdx="0" presStyleCnt="7">
        <dgm:presLayoutVars>
          <dgm:chPref val="3"/>
        </dgm:presLayoutVars>
      </dgm:prSet>
      <dgm:spPr/>
    </dgm:pt>
    <dgm:pt modelId="{4910CFDC-91B2-4E54-B6A5-F49EBF6B9244}" type="pres">
      <dgm:prSet presAssocID="{8684D2C7-2BBF-45D7-A49F-35CCBBC4F33D}" presName="hierChild3" presStyleCnt="0"/>
      <dgm:spPr/>
    </dgm:pt>
    <dgm:pt modelId="{C17A657D-1ADE-4C13-A984-646C32DE2D3E}" type="pres">
      <dgm:prSet presAssocID="{78E83F7A-65EB-41CF-A179-55FAE18925D5}" presName="Name17" presStyleLbl="parChTrans1D3" presStyleIdx="0" presStyleCnt="7"/>
      <dgm:spPr/>
    </dgm:pt>
    <dgm:pt modelId="{C6CE3187-25F8-4FB9-865D-67A1520E8AE9}" type="pres">
      <dgm:prSet presAssocID="{54C39995-98B7-4E2F-B350-F62EA1745BA9}" presName="hierRoot3" presStyleCnt="0"/>
      <dgm:spPr/>
    </dgm:pt>
    <dgm:pt modelId="{BF3E78C1-A012-4368-A36D-2EF1C69E97C9}" type="pres">
      <dgm:prSet presAssocID="{54C39995-98B7-4E2F-B350-F62EA1745BA9}" presName="composite3" presStyleCnt="0"/>
      <dgm:spPr/>
    </dgm:pt>
    <dgm:pt modelId="{94478B9F-53B5-4BE8-A741-4CD672BB43F7}" type="pres">
      <dgm:prSet presAssocID="{54C39995-98B7-4E2F-B350-F62EA1745BA9}" presName="background3" presStyleLbl="node3" presStyleIdx="0" presStyleCnt="7"/>
      <dgm:spPr/>
    </dgm:pt>
    <dgm:pt modelId="{B270FA53-056F-4686-BF89-07765B66830F}" type="pres">
      <dgm:prSet presAssocID="{54C39995-98B7-4E2F-B350-F62EA1745BA9}" presName="text3" presStyleLbl="fgAcc3" presStyleIdx="0" presStyleCnt="7">
        <dgm:presLayoutVars>
          <dgm:chPref val="3"/>
        </dgm:presLayoutVars>
      </dgm:prSet>
      <dgm:spPr/>
    </dgm:pt>
    <dgm:pt modelId="{59378A42-D404-4496-BAE2-0E961891C95B}" type="pres">
      <dgm:prSet presAssocID="{54C39995-98B7-4E2F-B350-F62EA1745BA9}" presName="hierChild4" presStyleCnt="0"/>
      <dgm:spPr/>
    </dgm:pt>
    <dgm:pt modelId="{DF3AD6C4-79E5-4A5C-AD97-23D5A3701C51}" type="pres">
      <dgm:prSet presAssocID="{5175CDBD-C250-440E-873F-C5BAEB07C9E9}" presName="Name10" presStyleLbl="parChTrans1D2" presStyleIdx="1" presStyleCnt="7"/>
      <dgm:spPr/>
    </dgm:pt>
    <dgm:pt modelId="{BE94A27B-4EC8-44CE-AF94-CB9F919E3814}" type="pres">
      <dgm:prSet presAssocID="{31ADCED0-4021-4CE5-9F8B-ACC03F2528F7}" presName="hierRoot2" presStyleCnt="0"/>
      <dgm:spPr/>
    </dgm:pt>
    <dgm:pt modelId="{75EB59F0-A242-46DC-BC13-FBEC3E83E45A}" type="pres">
      <dgm:prSet presAssocID="{31ADCED0-4021-4CE5-9F8B-ACC03F2528F7}" presName="composite2" presStyleCnt="0"/>
      <dgm:spPr/>
    </dgm:pt>
    <dgm:pt modelId="{1F9AF958-960D-4601-9E9F-AEE421922B64}" type="pres">
      <dgm:prSet presAssocID="{31ADCED0-4021-4CE5-9F8B-ACC03F2528F7}" presName="background2" presStyleLbl="node2" presStyleIdx="1" presStyleCnt="7"/>
      <dgm:spPr/>
    </dgm:pt>
    <dgm:pt modelId="{B8E742FC-454E-43FA-BE7F-E63D7EA9F191}" type="pres">
      <dgm:prSet presAssocID="{31ADCED0-4021-4CE5-9F8B-ACC03F2528F7}" presName="text2" presStyleLbl="fgAcc2" presStyleIdx="1" presStyleCnt="7">
        <dgm:presLayoutVars>
          <dgm:chPref val="3"/>
        </dgm:presLayoutVars>
      </dgm:prSet>
      <dgm:spPr/>
    </dgm:pt>
    <dgm:pt modelId="{D3E11E7F-9C50-40FB-9E22-0A829077A63A}" type="pres">
      <dgm:prSet presAssocID="{31ADCED0-4021-4CE5-9F8B-ACC03F2528F7}" presName="hierChild3" presStyleCnt="0"/>
      <dgm:spPr/>
    </dgm:pt>
    <dgm:pt modelId="{EC6E18E6-90D6-437A-89EB-87B1C8CB71D3}" type="pres">
      <dgm:prSet presAssocID="{21FDD8C2-6BF4-4403-8BAE-92C1ED68E37F}" presName="Name17" presStyleLbl="parChTrans1D3" presStyleIdx="1" presStyleCnt="7"/>
      <dgm:spPr/>
    </dgm:pt>
    <dgm:pt modelId="{C9A67B8A-C67D-4634-9DD7-DE91F6B3855A}" type="pres">
      <dgm:prSet presAssocID="{6BB22BCD-9592-49F6-B368-734440BF71EC}" presName="hierRoot3" presStyleCnt="0"/>
      <dgm:spPr/>
    </dgm:pt>
    <dgm:pt modelId="{DBE36758-D468-4F06-B687-C714A839DFF6}" type="pres">
      <dgm:prSet presAssocID="{6BB22BCD-9592-49F6-B368-734440BF71EC}" presName="composite3" presStyleCnt="0"/>
      <dgm:spPr/>
    </dgm:pt>
    <dgm:pt modelId="{CCD68DBE-71E6-4C80-ABA3-D3616019CB59}" type="pres">
      <dgm:prSet presAssocID="{6BB22BCD-9592-49F6-B368-734440BF71EC}" presName="background3" presStyleLbl="node3" presStyleIdx="1" presStyleCnt="7"/>
      <dgm:spPr/>
    </dgm:pt>
    <dgm:pt modelId="{8A27FB78-3AEC-4176-9904-7288AAE885A3}" type="pres">
      <dgm:prSet presAssocID="{6BB22BCD-9592-49F6-B368-734440BF71EC}" presName="text3" presStyleLbl="fgAcc3" presStyleIdx="1" presStyleCnt="7">
        <dgm:presLayoutVars>
          <dgm:chPref val="3"/>
        </dgm:presLayoutVars>
      </dgm:prSet>
      <dgm:spPr/>
    </dgm:pt>
    <dgm:pt modelId="{E6C36C28-48E9-4AF8-AD18-8FF6392CD9E2}" type="pres">
      <dgm:prSet presAssocID="{6BB22BCD-9592-49F6-B368-734440BF71EC}" presName="hierChild4" presStyleCnt="0"/>
      <dgm:spPr/>
    </dgm:pt>
    <dgm:pt modelId="{797BFE1C-8DEE-47BA-B85E-110A5CA1F4F5}" type="pres">
      <dgm:prSet presAssocID="{ADDCBAEF-6D4A-4568-9ED3-E1F5537264BA}" presName="Name10" presStyleLbl="parChTrans1D2" presStyleIdx="2" presStyleCnt="7"/>
      <dgm:spPr/>
    </dgm:pt>
    <dgm:pt modelId="{554AC1AD-931D-40E6-83EA-80F0078CCD3C}" type="pres">
      <dgm:prSet presAssocID="{D4609CA1-6802-41D2-B852-6610E7F7451B}" presName="hierRoot2" presStyleCnt="0"/>
      <dgm:spPr/>
    </dgm:pt>
    <dgm:pt modelId="{6B5DCDB4-5026-4515-8D90-BE716A2CC193}" type="pres">
      <dgm:prSet presAssocID="{D4609CA1-6802-41D2-B852-6610E7F7451B}" presName="composite2" presStyleCnt="0"/>
      <dgm:spPr/>
    </dgm:pt>
    <dgm:pt modelId="{88704B83-9844-48F5-BA9E-31941FEB00E1}" type="pres">
      <dgm:prSet presAssocID="{D4609CA1-6802-41D2-B852-6610E7F7451B}" presName="background2" presStyleLbl="node2" presStyleIdx="2" presStyleCnt="7"/>
      <dgm:spPr/>
    </dgm:pt>
    <dgm:pt modelId="{A871C03A-C256-4167-9876-5217040D6170}" type="pres">
      <dgm:prSet presAssocID="{D4609CA1-6802-41D2-B852-6610E7F7451B}" presName="text2" presStyleLbl="fgAcc2" presStyleIdx="2" presStyleCnt="7">
        <dgm:presLayoutVars>
          <dgm:chPref val="3"/>
        </dgm:presLayoutVars>
      </dgm:prSet>
      <dgm:spPr/>
    </dgm:pt>
    <dgm:pt modelId="{67F2FF8F-B045-44A7-8B9B-3B1184DE7394}" type="pres">
      <dgm:prSet presAssocID="{D4609CA1-6802-41D2-B852-6610E7F7451B}" presName="hierChild3" presStyleCnt="0"/>
      <dgm:spPr/>
    </dgm:pt>
    <dgm:pt modelId="{556C0215-B079-4C7A-8235-E4DF1ED8BE03}" type="pres">
      <dgm:prSet presAssocID="{C6B6D8E5-3C10-485B-A557-E1583B27A480}" presName="Name17" presStyleLbl="parChTrans1D3" presStyleIdx="2" presStyleCnt="7"/>
      <dgm:spPr/>
    </dgm:pt>
    <dgm:pt modelId="{9DEB00CF-F264-47AA-ABC7-4A5E6227BEFC}" type="pres">
      <dgm:prSet presAssocID="{04316148-FAC9-4932-9BB1-25E2F31ABBC5}" presName="hierRoot3" presStyleCnt="0"/>
      <dgm:spPr/>
    </dgm:pt>
    <dgm:pt modelId="{660C0D5A-7B33-4029-A0FF-E5D9445FBD89}" type="pres">
      <dgm:prSet presAssocID="{04316148-FAC9-4932-9BB1-25E2F31ABBC5}" presName="composite3" presStyleCnt="0"/>
      <dgm:spPr/>
    </dgm:pt>
    <dgm:pt modelId="{3B129340-FEBB-4454-972E-662C0493CA1F}" type="pres">
      <dgm:prSet presAssocID="{04316148-FAC9-4932-9BB1-25E2F31ABBC5}" presName="background3" presStyleLbl="node3" presStyleIdx="2" presStyleCnt="7"/>
      <dgm:spPr/>
    </dgm:pt>
    <dgm:pt modelId="{570C07FD-43C1-43B0-9D66-296CD4956DC7}" type="pres">
      <dgm:prSet presAssocID="{04316148-FAC9-4932-9BB1-25E2F31ABBC5}" presName="text3" presStyleLbl="fgAcc3" presStyleIdx="2" presStyleCnt="7">
        <dgm:presLayoutVars>
          <dgm:chPref val="3"/>
        </dgm:presLayoutVars>
      </dgm:prSet>
      <dgm:spPr/>
    </dgm:pt>
    <dgm:pt modelId="{08049093-ADD9-4A55-970C-1B71443B3E43}" type="pres">
      <dgm:prSet presAssocID="{04316148-FAC9-4932-9BB1-25E2F31ABBC5}" presName="hierChild4" presStyleCnt="0"/>
      <dgm:spPr/>
    </dgm:pt>
    <dgm:pt modelId="{BB86F120-4282-442B-9AAC-B00254116052}" type="pres">
      <dgm:prSet presAssocID="{8AA240CD-F50F-4DF3-B127-C1CD42781AD7}" presName="Name10" presStyleLbl="parChTrans1D2" presStyleIdx="3" presStyleCnt="7"/>
      <dgm:spPr/>
    </dgm:pt>
    <dgm:pt modelId="{B46A48F8-A0AD-4FC2-AF25-7C97EF971F49}" type="pres">
      <dgm:prSet presAssocID="{4FB9806F-C9F7-4308-87F5-2439CF0E86CC}" presName="hierRoot2" presStyleCnt="0"/>
      <dgm:spPr/>
    </dgm:pt>
    <dgm:pt modelId="{3363908A-3270-43E4-B63D-F44681051992}" type="pres">
      <dgm:prSet presAssocID="{4FB9806F-C9F7-4308-87F5-2439CF0E86CC}" presName="composite2" presStyleCnt="0"/>
      <dgm:spPr/>
    </dgm:pt>
    <dgm:pt modelId="{F012D052-BF46-4031-A0FE-456666B60056}" type="pres">
      <dgm:prSet presAssocID="{4FB9806F-C9F7-4308-87F5-2439CF0E86CC}" presName="background2" presStyleLbl="node2" presStyleIdx="3" presStyleCnt="7"/>
      <dgm:spPr/>
    </dgm:pt>
    <dgm:pt modelId="{581ACA1C-C178-47EF-87B6-7413F57D3415}" type="pres">
      <dgm:prSet presAssocID="{4FB9806F-C9F7-4308-87F5-2439CF0E86CC}" presName="text2" presStyleLbl="fgAcc2" presStyleIdx="3" presStyleCnt="7">
        <dgm:presLayoutVars>
          <dgm:chPref val="3"/>
        </dgm:presLayoutVars>
      </dgm:prSet>
      <dgm:spPr/>
    </dgm:pt>
    <dgm:pt modelId="{99B4FBE3-9E1C-4179-8E5C-D2C0C1EBFE60}" type="pres">
      <dgm:prSet presAssocID="{4FB9806F-C9F7-4308-87F5-2439CF0E86CC}" presName="hierChild3" presStyleCnt="0"/>
      <dgm:spPr/>
    </dgm:pt>
    <dgm:pt modelId="{8E784BE6-126B-4BD4-83B9-51FABA889609}" type="pres">
      <dgm:prSet presAssocID="{5EB73847-AC46-4605-B8DA-D241249F697B}" presName="Name17" presStyleLbl="parChTrans1D3" presStyleIdx="3" presStyleCnt="7"/>
      <dgm:spPr/>
    </dgm:pt>
    <dgm:pt modelId="{307E411F-133E-4532-8AF9-62E4DDB434E9}" type="pres">
      <dgm:prSet presAssocID="{5C8102C5-62C1-448C-AC45-C307A766FC92}" presName="hierRoot3" presStyleCnt="0"/>
      <dgm:spPr/>
    </dgm:pt>
    <dgm:pt modelId="{E27D404E-2E20-48B4-8A48-9DF0965D2A1A}" type="pres">
      <dgm:prSet presAssocID="{5C8102C5-62C1-448C-AC45-C307A766FC92}" presName="composite3" presStyleCnt="0"/>
      <dgm:spPr/>
    </dgm:pt>
    <dgm:pt modelId="{F10E811F-6869-480F-9314-B58286E03E9D}" type="pres">
      <dgm:prSet presAssocID="{5C8102C5-62C1-448C-AC45-C307A766FC92}" presName="background3" presStyleLbl="node3" presStyleIdx="3" presStyleCnt="7"/>
      <dgm:spPr/>
    </dgm:pt>
    <dgm:pt modelId="{19553A18-18F5-4681-831F-C777862F52A3}" type="pres">
      <dgm:prSet presAssocID="{5C8102C5-62C1-448C-AC45-C307A766FC92}" presName="text3" presStyleLbl="fgAcc3" presStyleIdx="3" presStyleCnt="7">
        <dgm:presLayoutVars>
          <dgm:chPref val="3"/>
        </dgm:presLayoutVars>
      </dgm:prSet>
      <dgm:spPr/>
    </dgm:pt>
    <dgm:pt modelId="{5EFCDE6B-C620-469B-8355-AACEABFF6579}" type="pres">
      <dgm:prSet presAssocID="{5C8102C5-62C1-448C-AC45-C307A766FC92}" presName="hierChild4" presStyleCnt="0"/>
      <dgm:spPr/>
    </dgm:pt>
    <dgm:pt modelId="{AB923B53-4B6F-48DF-9316-830356C7014F}" type="pres">
      <dgm:prSet presAssocID="{F11FCABF-B728-434D-8205-3BA1395DE38C}" presName="Name10" presStyleLbl="parChTrans1D2" presStyleIdx="4" presStyleCnt="7"/>
      <dgm:spPr/>
    </dgm:pt>
    <dgm:pt modelId="{6E0BF5E8-1647-4C75-B5E1-2DF2F1FF0631}" type="pres">
      <dgm:prSet presAssocID="{846D1E85-495A-43C6-8C79-826B2787743C}" presName="hierRoot2" presStyleCnt="0"/>
      <dgm:spPr/>
    </dgm:pt>
    <dgm:pt modelId="{00712431-3EC4-4671-8250-DD6EEDA72720}" type="pres">
      <dgm:prSet presAssocID="{846D1E85-495A-43C6-8C79-826B2787743C}" presName="composite2" presStyleCnt="0"/>
      <dgm:spPr/>
    </dgm:pt>
    <dgm:pt modelId="{C80FFAEA-9A1C-48FB-B10B-55423F38914D}" type="pres">
      <dgm:prSet presAssocID="{846D1E85-495A-43C6-8C79-826B2787743C}" presName="background2" presStyleLbl="node2" presStyleIdx="4" presStyleCnt="7"/>
      <dgm:spPr/>
    </dgm:pt>
    <dgm:pt modelId="{3D27706D-8D5B-4179-9260-8FBE4FA99D14}" type="pres">
      <dgm:prSet presAssocID="{846D1E85-495A-43C6-8C79-826B2787743C}" presName="text2" presStyleLbl="fgAcc2" presStyleIdx="4" presStyleCnt="7">
        <dgm:presLayoutVars>
          <dgm:chPref val="3"/>
        </dgm:presLayoutVars>
      </dgm:prSet>
      <dgm:spPr/>
    </dgm:pt>
    <dgm:pt modelId="{A0B6704B-D067-46CF-9530-4CB02B51ABE2}" type="pres">
      <dgm:prSet presAssocID="{846D1E85-495A-43C6-8C79-826B2787743C}" presName="hierChild3" presStyleCnt="0"/>
      <dgm:spPr/>
    </dgm:pt>
    <dgm:pt modelId="{C36D7505-539D-4548-972D-30075C75AB83}" type="pres">
      <dgm:prSet presAssocID="{8E1BAD16-24D8-43EA-AA05-57BCDE2F678C}" presName="Name17" presStyleLbl="parChTrans1D3" presStyleIdx="4" presStyleCnt="7"/>
      <dgm:spPr/>
    </dgm:pt>
    <dgm:pt modelId="{32D0F91C-BC3C-4645-AAFA-76E42C3DD760}" type="pres">
      <dgm:prSet presAssocID="{48531E70-549F-4200-AC5C-C9C80525F97D}" presName="hierRoot3" presStyleCnt="0"/>
      <dgm:spPr/>
    </dgm:pt>
    <dgm:pt modelId="{6C98DEA5-B974-420D-A010-A78446EA5B9C}" type="pres">
      <dgm:prSet presAssocID="{48531E70-549F-4200-AC5C-C9C80525F97D}" presName="composite3" presStyleCnt="0"/>
      <dgm:spPr/>
    </dgm:pt>
    <dgm:pt modelId="{566290E8-43E1-40B6-BBD0-7BA1977F44B3}" type="pres">
      <dgm:prSet presAssocID="{48531E70-549F-4200-AC5C-C9C80525F97D}" presName="background3" presStyleLbl="node3" presStyleIdx="4" presStyleCnt="7"/>
      <dgm:spPr/>
    </dgm:pt>
    <dgm:pt modelId="{BADAEC9A-1286-4040-B727-ACA953358B42}" type="pres">
      <dgm:prSet presAssocID="{48531E70-549F-4200-AC5C-C9C80525F97D}" presName="text3" presStyleLbl="fgAcc3" presStyleIdx="4" presStyleCnt="7">
        <dgm:presLayoutVars>
          <dgm:chPref val="3"/>
        </dgm:presLayoutVars>
      </dgm:prSet>
      <dgm:spPr/>
    </dgm:pt>
    <dgm:pt modelId="{028FF384-B6E3-4BA2-942A-FABCAD85026D}" type="pres">
      <dgm:prSet presAssocID="{48531E70-549F-4200-AC5C-C9C80525F97D}" presName="hierChild4" presStyleCnt="0"/>
      <dgm:spPr/>
    </dgm:pt>
    <dgm:pt modelId="{00F7C47B-A049-4D60-81C1-A5FEE7160388}" type="pres">
      <dgm:prSet presAssocID="{268F4605-F641-4B26-971A-D96769BD1671}" presName="Name10" presStyleLbl="parChTrans1D2" presStyleIdx="5" presStyleCnt="7"/>
      <dgm:spPr/>
    </dgm:pt>
    <dgm:pt modelId="{AFA7C105-7D67-4C58-827F-26694DAA2C8B}" type="pres">
      <dgm:prSet presAssocID="{11071A2D-47C5-4528-A51D-B822B2808A70}" presName="hierRoot2" presStyleCnt="0"/>
      <dgm:spPr/>
    </dgm:pt>
    <dgm:pt modelId="{4404E343-20BE-4117-B300-7ADF1F56036A}" type="pres">
      <dgm:prSet presAssocID="{11071A2D-47C5-4528-A51D-B822B2808A70}" presName="composite2" presStyleCnt="0"/>
      <dgm:spPr/>
    </dgm:pt>
    <dgm:pt modelId="{34C1B048-4A2B-4F7D-942C-5653F727E7F6}" type="pres">
      <dgm:prSet presAssocID="{11071A2D-47C5-4528-A51D-B822B2808A70}" presName="background2" presStyleLbl="node2" presStyleIdx="5" presStyleCnt="7"/>
      <dgm:spPr/>
    </dgm:pt>
    <dgm:pt modelId="{8504E6B7-D41D-4525-AF30-37FE32CBBEC1}" type="pres">
      <dgm:prSet presAssocID="{11071A2D-47C5-4528-A51D-B822B2808A70}" presName="text2" presStyleLbl="fgAcc2" presStyleIdx="5" presStyleCnt="7">
        <dgm:presLayoutVars>
          <dgm:chPref val="3"/>
        </dgm:presLayoutVars>
      </dgm:prSet>
      <dgm:spPr/>
    </dgm:pt>
    <dgm:pt modelId="{EF9138E7-5405-4AAC-A6FC-AA79462F52CE}" type="pres">
      <dgm:prSet presAssocID="{11071A2D-47C5-4528-A51D-B822B2808A70}" presName="hierChild3" presStyleCnt="0"/>
      <dgm:spPr/>
    </dgm:pt>
    <dgm:pt modelId="{EFAA563F-629A-4640-9DBD-456693F242F1}" type="pres">
      <dgm:prSet presAssocID="{E3E4A2D0-A8CE-4447-AA2C-9CDD26768062}" presName="Name17" presStyleLbl="parChTrans1D3" presStyleIdx="5" presStyleCnt="7"/>
      <dgm:spPr/>
    </dgm:pt>
    <dgm:pt modelId="{80AC1440-9BC4-4114-8AED-AD514E2FAC64}" type="pres">
      <dgm:prSet presAssocID="{0C781DA5-4BA9-43DC-BD83-154E644689F8}" presName="hierRoot3" presStyleCnt="0"/>
      <dgm:spPr/>
    </dgm:pt>
    <dgm:pt modelId="{E3283125-37A5-4BC3-AB90-BFC667640CEF}" type="pres">
      <dgm:prSet presAssocID="{0C781DA5-4BA9-43DC-BD83-154E644689F8}" presName="composite3" presStyleCnt="0"/>
      <dgm:spPr/>
    </dgm:pt>
    <dgm:pt modelId="{B03EB16C-ED86-41B3-8530-00DE017AE070}" type="pres">
      <dgm:prSet presAssocID="{0C781DA5-4BA9-43DC-BD83-154E644689F8}" presName="background3" presStyleLbl="node3" presStyleIdx="5" presStyleCnt="7"/>
      <dgm:spPr/>
    </dgm:pt>
    <dgm:pt modelId="{84381283-F397-4A0D-B713-8BBFEB8DADD9}" type="pres">
      <dgm:prSet presAssocID="{0C781DA5-4BA9-43DC-BD83-154E644689F8}" presName="text3" presStyleLbl="fgAcc3" presStyleIdx="5" presStyleCnt="7">
        <dgm:presLayoutVars>
          <dgm:chPref val="3"/>
        </dgm:presLayoutVars>
      </dgm:prSet>
      <dgm:spPr/>
    </dgm:pt>
    <dgm:pt modelId="{8436355A-165B-46AE-A646-F65BE37FC3D3}" type="pres">
      <dgm:prSet presAssocID="{0C781DA5-4BA9-43DC-BD83-154E644689F8}" presName="hierChild4" presStyleCnt="0"/>
      <dgm:spPr/>
    </dgm:pt>
    <dgm:pt modelId="{9A45CA6C-5CB4-4E83-8A06-575291EFB65D}" type="pres">
      <dgm:prSet presAssocID="{52D1C894-07A9-4877-BEC7-363953407495}" presName="Name10" presStyleLbl="parChTrans1D2" presStyleIdx="6" presStyleCnt="7"/>
      <dgm:spPr/>
    </dgm:pt>
    <dgm:pt modelId="{E62E79AC-98B9-463B-8DC3-E1F0957AA9EC}" type="pres">
      <dgm:prSet presAssocID="{461B0FA4-09E4-4A8A-9286-12FA079E4988}" presName="hierRoot2" presStyleCnt="0"/>
      <dgm:spPr/>
    </dgm:pt>
    <dgm:pt modelId="{8F9B5A94-60BE-4460-8ED0-E95B89D33E30}" type="pres">
      <dgm:prSet presAssocID="{461B0FA4-09E4-4A8A-9286-12FA079E4988}" presName="composite2" presStyleCnt="0"/>
      <dgm:spPr/>
    </dgm:pt>
    <dgm:pt modelId="{40846883-93C7-486D-A6A0-16745760DCAD}" type="pres">
      <dgm:prSet presAssocID="{461B0FA4-09E4-4A8A-9286-12FA079E4988}" presName="background2" presStyleLbl="node2" presStyleIdx="6" presStyleCnt="7"/>
      <dgm:spPr/>
    </dgm:pt>
    <dgm:pt modelId="{56166144-4DC3-4AA4-9D71-1177CFF0A591}" type="pres">
      <dgm:prSet presAssocID="{461B0FA4-09E4-4A8A-9286-12FA079E4988}" presName="text2" presStyleLbl="fgAcc2" presStyleIdx="6" presStyleCnt="7">
        <dgm:presLayoutVars>
          <dgm:chPref val="3"/>
        </dgm:presLayoutVars>
      </dgm:prSet>
      <dgm:spPr/>
    </dgm:pt>
    <dgm:pt modelId="{0CE3159A-851F-484C-9BF1-34A005093B8D}" type="pres">
      <dgm:prSet presAssocID="{461B0FA4-09E4-4A8A-9286-12FA079E4988}" presName="hierChild3" presStyleCnt="0"/>
      <dgm:spPr/>
    </dgm:pt>
    <dgm:pt modelId="{779619FB-1B16-46E1-B80B-B32DD8BA5296}" type="pres">
      <dgm:prSet presAssocID="{0C97FA67-D0DC-42AD-82F9-5087E963637B}" presName="Name17" presStyleLbl="parChTrans1D3" presStyleIdx="6" presStyleCnt="7"/>
      <dgm:spPr/>
    </dgm:pt>
    <dgm:pt modelId="{A25B07FF-F72A-4585-83A8-ACDDC6BEA04D}" type="pres">
      <dgm:prSet presAssocID="{569F311F-0894-45A0-B6FE-5FA1A3642BE3}" presName="hierRoot3" presStyleCnt="0"/>
      <dgm:spPr/>
    </dgm:pt>
    <dgm:pt modelId="{3A7BDE0C-BB50-472B-A29E-961FA5B0687F}" type="pres">
      <dgm:prSet presAssocID="{569F311F-0894-45A0-B6FE-5FA1A3642BE3}" presName="composite3" presStyleCnt="0"/>
      <dgm:spPr/>
    </dgm:pt>
    <dgm:pt modelId="{41F0EB86-0E36-426E-99E4-19DD68BABDD4}" type="pres">
      <dgm:prSet presAssocID="{569F311F-0894-45A0-B6FE-5FA1A3642BE3}" presName="background3" presStyleLbl="node3" presStyleIdx="6" presStyleCnt="7"/>
      <dgm:spPr/>
    </dgm:pt>
    <dgm:pt modelId="{FC9A2F3E-1723-4F5E-89BB-B0FBF2676EE6}" type="pres">
      <dgm:prSet presAssocID="{569F311F-0894-45A0-B6FE-5FA1A3642BE3}" presName="text3" presStyleLbl="fgAcc3" presStyleIdx="6" presStyleCnt="7">
        <dgm:presLayoutVars>
          <dgm:chPref val="3"/>
        </dgm:presLayoutVars>
      </dgm:prSet>
      <dgm:spPr/>
    </dgm:pt>
    <dgm:pt modelId="{D061D281-8ACA-4709-B005-4DAA2ACFCDFD}" type="pres">
      <dgm:prSet presAssocID="{569F311F-0894-45A0-B6FE-5FA1A3642BE3}" presName="hierChild4" presStyleCnt="0"/>
      <dgm:spPr/>
    </dgm:pt>
    <dgm:pt modelId="{07D7765C-CBD5-43C3-9072-AAE78B1BBBC7}" type="pres">
      <dgm:prSet presAssocID="{75F2D044-DB2D-4640-A6C2-CA71738E0334}" presName="Name23" presStyleLbl="parChTrans1D4" presStyleIdx="0" presStyleCnt="1"/>
      <dgm:spPr/>
    </dgm:pt>
    <dgm:pt modelId="{24ED8E77-6559-45AE-B9E3-33CC4DEAA8B7}" type="pres">
      <dgm:prSet presAssocID="{1AEFAF03-5F46-4DEB-AECF-EFF35B46B132}" presName="hierRoot4" presStyleCnt="0"/>
      <dgm:spPr/>
    </dgm:pt>
    <dgm:pt modelId="{D82DABED-66CC-4C65-812B-A2590D3ECF04}" type="pres">
      <dgm:prSet presAssocID="{1AEFAF03-5F46-4DEB-AECF-EFF35B46B132}" presName="composite4" presStyleCnt="0"/>
      <dgm:spPr/>
    </dgm:pt>
    <dgm:pt modelId="{D3D1F1A3-EC28-4E66-B01F-6C1EF42A01F6}" type="pres">
      <dgm:prSet presAssocID="{1AEFAF03-5F46-4DEB-AECF-EFF35B46B132}" presName="background4" presStyleLbl="node4" presStyleIdx="0" presStyleCnt="1"/>
      <dgm:spPr/>
    </dgm:pt>
    <dgm:pt modelId="{A8D50265-C311-455C-9CDF-9998D1C5A2CF}" type="pres">
      <dgm:prSet presAssocID="{1AEFAF03-5F46-4DEB-AECF-EFF35B46B132}" presName="text4" presStyleLbl="fgAcc4" presStyleIdx="0" presStyleCnt="1">
        <dgm:presLayoutVars>
          <dgm:chPref val="3"/>
        </dgm:presLayoutVars>
      </dgm:prSet>
      <dgm:spPr/>
    </dgm:pt>
    <dgm:pt modelId="{05532D5A-413B-4E22-A169-5C48049764B8}" type="pres">
      <dgm:prSet presAssocID="{1AEFAF03-5F46-4DEB-AECF-EFF35B46B132}" presName="hierChild5" presStyleCnt="0"/>
      <dgm:spPr/>
    </dgm:pt>
  </dgm:ptLst>
  <dgm:cxnLst>
    <dgm:cxn modelId="{6EAA5B04-5785-1B44-A4F4-53C1DF092E67}" type="presOf" srcId="{D4609CA1-6802-41D2-B852-6610E7F7451B}" destId="{A871C03A-C256-4167-9876-5217040D6170}" srcOrd="0" destOrd="0" presId="urn:microsoft.com/office/officeart/2005/8/layout/hierarchy1"/>
    <dgm:cxn modelId="{586F3005-5191-473F-B04C-B2986C7D59DF}" srcId="{846D1E85-495A-43C6-8C79-826B2787743C}" destId="{48531E70-549F-4200-AC5C-C9C80525F97D}" srcOrd="0" destOrd="0" parTransId="{8E1BAD16-24D8-43EA-AA05-57BCDE2F678C}" sibTransId="{45CB2488-D907-47AE-BC04-54EFE53DC38A}"/>
    <dgm:cxn modelId="{CA7CCF0F-7ECC-0E4E-AA4D-D0B17DE2D3BA}" type="presOf" srcId="{21FDD8C2-6BF4-4403-8BAE-92C1ED68E37F}" destId="{EC6E18E6-90D6-437A-89EB-87B1C8CB71D3}" srcOrd="0" destOrd="0" presId="urn:microsoft.com/office/officeart/2005/8/layout/hierarchy1"/>
    <dgm:cxn modelId="{22B09812-4A81-8F46-9D90-869E26F9468B}" type="presOf" srcId="{75F2D044-DB2D-4640-A6C2-CA71738E0334}" destId="{07D7765C-CBD5-43C3-9072-AAE78B1BBBC7}" srcOrd="0" destOrd="0" presId="urn:microsoft.com/office/officeart/2005/8/layout/hierarchy1"/>
    <dgm:cxn modelId="{2842CF1E-F9FD-4F64-97AC-DF3A8E557EF9}" srcId="{D2918792-7A3E-4559-9559-B6B438197E06}" destId="{11071A2D-47C5-4528-A51D-B822B2808A70}" srcOrd="5" destOrd="0" parTransId="{268F4605-F641-4B26-971A-D96769BD1671}" sibTransId="{3DAB3738-85A5-49AC-A8A4-839B0CA8E984}"/>
    <dgm:cxn modelId="{B55DC320-FF06-3B43-80F3-385812CF74CE}" type="presOf" srcId="{846D1E85-495A-43C6-8C79-826B2787743C}" destId="{3D27706D-8D5B-4179-9260-8FBE4FA99D14}" srcOrd="0" destOrd="0" presId="urn:microsoft.com/office/officeart/2005/8/layout/hierarchy1"/>
    <dgm:cxn modelId="{D4D03927-67C3-A44E-8076-56B053A16E99}" type="presOf" srcId="{5EB73847-AC46-4605-B8DA-D241249F697B}" destId="{8E784BE6-126B-4BD4-83B9-51FABA889609}" srcOrd="0" destOrd="0" presId="urn:microsoft.com/office/officeart/2005/8/layout/hierarchy1"/>
    <dgm:cxn modelId="{F2698F29-4B81-AE46-A7EC-94923C5B048F}" type="presOf" srcId="{F11FCABF-B728-434D-8205-3BA1395DE38C}" destId="{AB923B53-4B6F-48DF-9316-830356C7014F}" srcOrd="0" destOrd="0" presId="urn:microsoft.com/office/officeart/2005/8/layout/hierarchy1"/>
    <dgm:cxn modelId="{405DE32D-E2F0-DF42-B4CD-99E9D3473555}" type="presOf" srcId="{8E1BAD16-24D8-43EA-AA05-57BCDE2F678C}" destId="{C36D7505-539D-4548-972D-30075C75AB83}" srcOrd="0" destOrd="0" presId="urn:microsoft.com/office/officeart/2005/8/layout/hierarchy1"/>
    <dgm:cxn modelId="{6A369B2F-9B38-414A-B33E-C283B8484475}" type="presOf" srcId="{0C97FA67-D0DC-42AD-82F9-5087E963637B}" destId="{779619FB-1B16-46E1-B80B-B32DD8BA5296}" srcOrd="0" destOrd="0" presId="urn:microsoft.com/office/officeart/2005/8/layout/hierarchy1"/>
    <dgm:cxn modelId="{4FEA1B32-2948-3D4F-9EB4-37137A634831}" type="presOf" srcId="{1AEFAF03-5F46-4DEB-AECF-EFF35B46B132}" destId="{A8D50265-C311-455C-9CDF-9998D1C5A2CF}" srcOrd="0" destOrd="0" presId="urn:microsoft.com/office/officeart/2005/8/layout/hierarchy1"/>
    <dgm:cxn modelId="{2CC7F735-ECD8-2940-AE4B-19BB61D0F6B8}" type="presOf" srcId="{48531E70-549F-4200-AC5C-C9C80525F97D}" destId="{BADAEC9A-1286-4040-B727-ACA953358B42}" srcOrd="0" destOrd="0" presId="urn:microsoft.com/office/officeart/2005/8/layout/hierarchy1"/>
    <dgm:cxn modelId="{02434241-568D-F049-A70E-4A2AB5508D5A}" type="presOf" srcId="{ADDCBAEF-6D4A-4568-9ED3-E1F5537264BA}" destId="{797BFE1C-8DEE-47BA-B85E-110A5CA1F4F5}" srcOrd="0" destOrd="0" presId="urn:microsoft.com/office/officeart/2005/8/layout/hierarchy1"/>
    <dgm:cxn modelId="{6C7C4343-1677-4B45-A76C-045859A3844E}" srcId="{11071A2D-47C5-4528-A51D-B822B2808A70}" destId="{0C781DA5-4BA9-43DC-BD83-154E644689F8}" srcOrd="0" destOrd="0" parTransId="{E3E4A2D0-A8CE-4447-AA2C-9CDD26768062}" sibTransId="{F2CAB68A-3F03-4F70-88F4-A030A27D123D}"/>
    <dgm:cxn modelId="{B281B763-67C2-9D4F-B3C5-7E2D3D3377F8}" type="presOf" srcId="{C6B6D8E5-3C10-485B-A557-E1583B27A480}" destId="{556C0215-B079-4C7A-8235-E4DF1ED8BE03}" srcOrd="0" destOrd="0" presId="urn:microsoft.com/office/officeart/2005/8/layout/hierarchy1"/>
    <dgm:cxn modelId="{DADA0344-A6BC-42DD-AD2F-BE8DEF6734D7}" srcId="{569F311F-0894-45A0-B6FE-5FA1A3642BE3}" destId="{1AEFAF03-5F46-4DEB-AECF-EFF35B46B132}" srcOrd="0" destOrd="0" parTransId="{75F2D044-DB2D-4640-A6C2-CA71738E0334}" sibTransId="{E232FA38-E991-49BB-8060-6BECF610083B}"/>
    <dgm:cxn modelId="{AB7A7864-E2F3-D04E-9658-DD4010989A39}" type="presOf" srcId="{0C781DA5-4BA9-43DC-BD83-154E644689F8}" destId="{84381283-F397-4A0D-B713-8BBFEB8DADD9}" srcOrd="0" destOrd="0" presId="urn:microsoft.com/office/officeart/2005/8/layout/hierarchy1"/>
    <dgm:cxn modelId="{E01E0F47-F65C-8B43-9275-7EFEFCA5A56D}" type="presOf" srcId="{E3E4A2D0-A8CE-4447-AA2C-9CDD26768062}" destId="{EFAA563F-629A-4640-9DBD-456693F242F1}" srcOrd="0" destOrd="0" presId="urn:microsoft.com/office/officeart/2005/8/layout/hierarchy1"/>
    <dgm:cxn modelId="{BF27474B-AFB5-497A-8368-E3B7901AFCD2}" srcId="{D2918792-7A3E-4559-9559-B6B438197E06}" destId="{4FB9806F-C9F7-4308-87F5-2439CF0E86CC}" srcOrd="3" destOrd="0" parTransId="{8AA240CD-F50F-4DF3-B127-C1CD42781AD7}" sibTransId="{E2D00E75-9CCF-447B-B49E-28824348C329}"/>
    <dgm:cxn modelId="{C180464D-4EE1-9049-9061-779FC71B77DB}" type="presOf" srcId="{8AA240CD-F50F-4DF3-B127-C1CD42781AD7}" destId="{BB86F120-4282-442B-9AAC-B00254116052}" srcOrd="0" destOrd="0" presId="urn:microsoft.com/office/officeart/2005/8/layout/hierarchy1"/>
    <dgm:cxn modelId="{ABF7626E-5114-454A-9C85-0AFEACBAF192}" type="presOf" srcId="{78E83F7A-65EB-41CF-A179-55FAE18925D5}" destId="{C17A657D-1ADE-4C13-A984-646C32DE2D3E}" srcOrd="0" destOrd="0" presId="urn:microsoft.com/office/officeart/2005/8/layout/hierarchy1"/>
    <dgm:cxn modelId="{50E57E6E-DA30-4B16-98C3-D9C9ADFFEF15}" srcId="{D2918792-7A3E-4559-9559-B6B438197E06}" destId="{D4609CA1-6802-41D2-B852-6610E7F7451B}" srcOrd="2" destOrd="0" parTransId="{ADDCBAEF-6D4A-4568-9ED3-E1F5537264BA}" sibTransId="{54F7CB87-6DB9-4E47-8D60-EE8D926DD3D8}"/>
    <dgm:cxn modelId="{C60C916E-FEB2-224A-9B2D-34ABCA83E88F}" type="presOf" srcId="{6BB22BCD-9592-49F6-B368-734440BF71EC}" destId="{8A27FB78-3AEC-4176-9904-7288AAE885A3}" srcOrd="0" destOrd="0" presId="urn:microsoft.com/office/officeart/2005/8/layout/hierarchy1"/>
    <dgm:cxn modelId="{C4F5F976-7F74-4C78-AE5B-128035A9966E}" srcId="{D2918792-7A3E-4559-9559-B6B438197E06}" destId="{846D1E85-495A-43C6-8C79-826B2787743C}" srcOrd="4" destOrd="0" parTransId="{F11FCABF-B728-434D-8205-3BA1395DE38C}" sibTransId="{E1F2A526-C2B7-408C-91E3-CCAB8D092748}"/>
    <dgm:cxn modelId="{0F602757-6FE8-4077-A163-AA31F645AA2E}" srcId="{D2918792-7A3E-4559-9559-B6B438197E06}" destId="{31ADCED0-4021-4CE5-9F8B-ACC03F2528F7}" srcOrd="1" destOrd="0" parTransId="{5175CDBD-C250-440E-873F-C5BAEB07C9E9}" sibTransId="{A3544E42-5684-4946-BBC4-5CC3CBCEF35E}"/>
    <dgm:cxn modelId="{06466F7C-4BC6-4E09-B2F1-C455227D3CBF}" srcId="{4FB9806F-C9F7-4308-87F5-2439CF0E86CC}" destId="{5C8102C5-62C1-448C-AC45-C307A766FC92}" srcOrd="0" destOrd="0" parTransId="{5EB73847-AC46-4605-B8DA-D241249F697B}" sibTransId="{C9DDBB70-6FE0-4FB4-98F9-15474671E46A}"/>
    <dgm:cxn modelId="{24E7E57D-1267-4640-ADD9-5A6F0B0BD039}" srcId="{461B0FA4-09E4-4A8A-9286-12FA079E4988}" destId="{569F311F-0894-45A0-B6FE-5FA1A3642BE3}" srcOrd="0" destOrd="0" parTransId="{0C97FA67-D0DC-42AD-82F9-5087E963637B}" sibTransId="{13E18C7E-1C10-4BD9-B13D-ECAF33AD7FD5}"/>
    <dgm:cxn modelId="{AB71467E-CBD6-0943-AD28-A0FFC8A57F58}" type="presOf" srcId="{4FB9806F-C9F7-4308-87F5-2439CF0E86CC}" destId="{581ACA1C-C178-47EF-87B6-7413F57D3415}" srcOrd="0" destOrd="0" presId="urn:microsoft.com/office/officeart/2005/8/layout/hierarchy1"/>
    <dgm:cxn modelId="{1ED6BC7E-0CB4-344E-A575-8ED13050C291}" type="presOf" srcId="{268F4605-F641-4B26-971A-D96769BD1671}" destId="{00F7C47B-A049-4D60-81C1-A5FEE7160388}" srcOrd="0" destOrd="0" presId="urn:microsoft.com/office/officeart/2005/8/layout/hierarchy1"/>
    <dgm:cxn modelId="{9631DB7E-1038-7F4A-B927-6A8216DF3ACA}" type="presOf" srcId="{7DA8AA71-DAC2-4767-A305-3C3DF654BA0C}" destId="{52E3693D-5D09-41DF-A1F6-ABE78530041E}" srcOrd="0" destOrd="0" presId="urn:microsoft.com/office/officeart/2005/8/layout/hierarchy1"/>
    <dgm:cxn modelId="{D8029089-1C9B-D14A-B2F8-25E0D58D946E}" type="presOf" srcId="{52D1C894-07A9-4877-BEC7-363953407495}" destId="{9A45CA6C-5CB4-4E83-8A06-575291EFB65D}" srcOrd="0" destOrd="0" presId="urn:microsoft.com/office/officeart/2005/8/layout/hierarchy1"/>
    <dgm:cxn modelId="{AA35BB98-FB37-40EB-8F52-FC38D05BA8B0}" srcId="{31ADCED0-4021-4CE5-9F8B-ACC03F2528F7}" destId="{6BB22BCD-9592-49F6-B368-734440BF71EC}" srcOrd="0" destOrd="0" parTransId="{21FDD8C2-6BF4-4403-8BAE-92C1ED68E37F}" sibTransId="{53D5B89D-32D4-48C2-95D0-89EDDCE8A2BE}"/>
    <dgm:cxn modelId="{6A9C539E-1FA8-436A-B083-C29DABB98608}" srcId="{7DA8AA71-DAC2-4767-A305-3C3DF654BA0C}" destId="{D2918792-7A3E-4559-9559-B6B438197E06}" srcOrd="0" destOrd="0" parTransId="{8881D4CA-1A0E-4DAB-A9D5-70A47986079B}" sibTransId="{FC579745-5C09-4E0F-94DB-0A5CCD444C9F}"/>
    <dgm:cxn modelId="{61E433A5-CF24-2A40-9460-0D85D1076B12}" type="presOf" srcId="{31ADCED0-4021-4CE5-9F8B-ACC03F2528F7}" destId="{B8E742FC-454E-43FA-BE7F-E63D7EA9F191}" srcOrd="0" destOrd="0" presId="urn:microsoft.com/office/officeart/2005/8/layout/hierarchy1"/>
    <dgm:cxn modelId="{34D545AB-7093-424F-A6C5-187A0F7E72AA}" type="presOf" srcId="{461B0FA4-09E4-4A8A-9286-12FA079E4988}" destId="{56166144-4DC3-4AA4-9D71-1177CFF0A591}" srcOrd="0" destOrd="0" presId="urn:microsoft.com/office/officeart/2005/8/layout/hierarchy1"/>
    <dgm:cxn modelId="{A40BC0AC-E018-F541-8BDA-4644CE6E1192}" type="presOf" srcId="{5175CDBD-C250-440E-873F-C5BAEB07C9E9}" destId="{DF3AD6C4-79E5-4A5C-AD97-23D5A3701C51}" srcOrd="0" destOrd="0" presId="urn:microsoft.com/office/officeart/2005/8/layout/hierarchy1"/>
    <dgm:cxn modelId="{051A2BB3-AB14-234B-9532-0903CC9D6AFA}" type="presOf" srcId="{04316148-FAC9-4932-9BB1-25E2F31ABBC5}" destId="{570C07FD-43C1-43B0-9D66-296CD4956DC7}" srcOrd="0" destOrd="0" presId="urn:microsoft.com/office/officeart/2005/8/layout/hierarchy1"/>
    <dgm:cxn modelId="{3BABAAB5-DA6A-124E-BCFF-8DF9B74A82D0}" type="presOf" srcId="{11071A2D-47C5-4528-A51D-B822B2808A70}" destId="{8504E6B7-D41D-4525-AF30-37FE32CBBEC1}" srcOrd="0" destOrd="0" presId="urn:microsoft.com/office/officeart/2005/8/layout/hierarchy1"/>
    <dgm:cxn modelId="{BD366BBA-0666-415B-874A-E52618DE805C}" srcId="{D2918792-7A3E-4559-9559-B6B438197E06}" destId="{461B0FA4-09E4-4A8A-9286-12FA079E4988}" srcOrd="6" destOrd="0" parTransId="{52D1C894-07A9-4877-BEC7-363953407495}" sibTransId="{47DE2EBA-FAAB-4701-9DE7-DAC7401A20E3}"/>
    <dgm:cxn modelId="{9412E6C3-AF33-4553-A78E-8FAFFDF85ACF}" srcId="{8684D2C7-2BBF-45D7-A49F-35CCBBC4F33D}" destId="{54C39995-98B7-4E2F-B350-F62EA1745BA9}" srcOrd="0" destOrd="0" parTransId="{78E83F7A-65EB-41CF-A179-55FAE18925D5}" sibTransId="{16C3E3AA-3578-4696-AEBD-699529FF04F9}"/>
    <dgm:cxn modelId="{AA3B38D1-7D1B-9149-87FC-9D650DF08A6D}" type="presOf" srcId="{0379F2C7-E3EC-4622-9A85-5414B0ABC580}" destId="{F73A31A6-B642-4DE6-B9E1-0A25E13F3072}" srcOrd="0" destOrd="0" presId="urn:microsoft.com/office/officeart/2005/8/layout/hierarchy1"/>
    <dgm:cxn modelId="{33BE5DD6-4C1D-41B6-AFCE-92C72E1BA4AF}" srcId="{D2918792-7A3E-4559-9559-B6B438197E06}" destId="{8684D2C7-2BBF-45D7-A49F-35CCBBC4F33D}" srcOrd="0" destOrd="0" parTransId="{0379F2C7-E3EC-4622-9A85-5414B0ABC580}" sibTransId="{5ECAA58C-D129-4FF4-8D47-B51CC1277641}"/>
    <dgm:cxn modelId="{41440DDD-B2A6-9C4A-96E1-A031D5F26C12}" type="presOf" srcId="{54C39995-98B7-4E2F-B350-F62EA1745BA9}" destId="{B270FA53-056F-4686-BF89-07765B66830F}" srcOrd="0" destOrd="0" presId="urn:microsoft.com/office/officeart/2005/8/layout/hierarchy1"/>
    <dgm:cxn modelId="{6F34C1E1-ACCE-4DA3-A4FF-A21D238153CC}" srcId="{D4609CA1-6802-41D2-B852-6610E7F7451B}" destId="{04316148-FAC9-4932-9BB1-25E2F31ABBC5}" srcOrd="0" destOrd="0" parTransId="{C6B6D8E5-3C10-485B-A557-E1583B27A480}" sibTransId="{9BD076F8-439E-49DF-A1B5-BB5CE44810C6}"/>
    <dgm:cxn modelId="{B8CA74EB-087F-2540-B224-17FF0EB8317E}" type="presOf" srcId="{5C8102C5-62C1-448C-AC45-C307A766FC92}" destId="{19553A18-18F5-4681-831F-C777862F52A3}" srcOrd="0" destOrd="0" presId="urn:microsoft.com/office/officeart/2005/8/layout/hierarchy1"/>
    <dgm:cxn modelId="{041D42EC-8166-2E4E-98FC-B2BED525C777}" type="presOf" srcId="{D2918792-7A3E-4559-9559-B6B438197E06}" destId="{43967D80-5772-4962-80D0-EF55E463B742}" srcOrd="0" destOrd="0" presId="urn:microsoft.com/office/officeart/2005/8/layout/hierarchy1"/>
    <dgm:cxn modelId="{5BC82EF6-BE41-C54C-BA10-C21DE4222D4D}" type="presOf" srcId="{569F311F-0894-45A0-B6FE-5FA1A3642BE3}" destId="{FC9A2F3E-1723-4F5E-89BB-B0FBF2676EE6}" srcOrd="0" destOrd="0" presId="urn:microsoft.com/office/officeart/2005/8/layout/hierarchy1"/>
    <dgm:cxn modelId="{BCF83AF6-872B-F147-A021-2C9B38F83521}" type="presOf" srcId="{8684D2C7-2BBF-45D7-A49F-35CCBBC4F33D}" destId="{941952D0-7FCB-45B7-BC7D-FC47BFBDDE2A}" srcOrd="0" destOrd="0" presId="urn:microsoft.com/office/officeart/2005/8/layout/hierarchy1"/>
    <dgm:cxn modelId="{0C4455FD-C063-BA45-A69D-8DCA6F286769}" type="presParOf" srcId="{52E3693D-5D09-41DF-A1F6-ABE78530041E}" destId="{D3F8EC6D-14AB-481D-B9F8-FF475482A9B5}" srcOrd="0" destOrd="0" presId="urn:microsoft.com/office/officeart/2005/8/layout/hierarchy1"/>
    <dgm:cxn modelId="{F349ACC4-1518-3042-A15A-6A16A9945F8E}" type="presParOf" srcId="{D3F8EC6D-14AB-481D-B9F8-FF475482A9B5}" destId="{E13F6E3C-5624-4CCB-A254-6162C30B7E8B}" srcOrd="0" destOrd="0" presId="urn:microsoft.com/office/officeart/2005/8/layout/hierarchy1"/>
    <dgm:cxn modelId="{C5B705A7-F259-474F-ABFA-8B83677968C2}" type="presParOf" srcId="{E13F6E3C-5624-4CCB-A254-6162C30B7E8B}" destId="{8D48DE5B-278F-498F-A20D-8FECF6048F81}" srcOrd="0" destOrd="0" presId="urn:microsoft.com/office/officeart/2005/8/layout/hierarchy1"/>
    <dgm:cxn modelId="{A1AD616E-E79D-924C-9853-05A11124B096}" type="presParOf" srcId="{E13F6E3C-5624-4CCB-A254-6162C30B7E8B}" destId="{43967D80-5772-4962-80D0-EF55E463B742}" srcOrd="1" destOrd="0" presId="urn:microsoft.com/office/officeart/2005/8/layout/hierarchy1"/>
    <dgm:cxn modelId="{F38A0FBA-AE1B-DA47-8488-B77AA932059C}" type="presParOf" srcId="{D3F8EC6D-14AB-481D-B9F8-FF475482A9B5}" destId="{74B9C353-CE9F-4484-B983-1E201CD39148}" srcOrd="1" destOrd="0" presId="urn:microsoft.com/office/officeart/2005/8/layout/hierarchy1"/>
    <dgm:cxn modelId="{94BA2116-EA88-F14A-8C59-EB61404011CD}" type="presParOf" srcId="{74B9C353-CE9F-4484-B983-1E201CD39148}" destId="{F73A31A6-B642-4DE6-B9E1-0A25E13F3072}" srcOrd="0" destOrd="0" presId="urn:microsoft.com/office/officeart/2005/8/layout/hierarchy1"/>
    <dgm:cxn modelId="{72B26BE0-A632-CB4F-BEB3-E50118A285C3}" type="presParOf" srcId="{74B9C353-CE9F-4484-B983-1E201CD39148}" destId="{2E45D9D1-17C3-4F7B-8DA1-014865E6F5B8}" srcOrd="1" destOrd="0" presId="urn:microsoft.com/office/officeart/2005/8/layout/hierarchy1"/>
    <dgm:cxn modelId="{FCBF9FDE-4C6A-E540-B61A-681DA6DA6A4C}" type="presParOf" srcId="{2E45D9D1-17C3-4F7B-8DA1-014865E6F5B8}" destId="{61914261-809F-4734-AF14-22A0F8497D91}" srcOrd="0" destOrd="0" presId="urn:microsoft.com/office/officeart/2005/8/layout/hierarchy1"/>
    <dgm:cxn modelId="{6C5C8EF3-1F38-5D42-AA27-5BFE06658AD6}" type="presParOf" srcId="{61914261-809F-4734-AF14-22A0F8497D91}" destId="{CFCFBAC0-919D-46BA-BFFE-8B106FDEAC99}" srcOrd="0" destOrd="0" presId="urn:microsoft.com/office/officeart/2005/8/layout/hierarchy1"/>
    <dgm:cxn modelId="{525C0072-B09F-AE43-9282-1E2BC6B6D525}" type="presParOf" srcId="{61914261-809F-4734-AF14-22A0F8497D91}" destId="{941952D0-7FCB-45B7-BC7D-FC47BFBDDE2A}" srcOrd="1" destOrd="0" presId="urn:microsoft.com/office/officeart/2005/8/layout/hierarchy1"/>
    <dgm:cxn modelId="{35049BD6-E006-EC45-9560-CE64B1B55DD8}" type="presParOf" srcId="{2E45D9D1-17C3-4F7B-8DA1-014865E6F5B8}" destId="{4910CFDC-91B2-4E54-B6A5-F49EBF6B9244}" srcOrd="1" destOrd="0" presId="urn:microsoft.com/office/officeart/2005/8/layout/hierarchy1"/>
    <dgm:cxn modelId="{3B83F6BA-A8E4-9D4D-916D-43C09E2EA76C}" type="presParOf" srcId="{4910CFDC-91B2-4E54-B6A5-F49EBF6B9244}" destId="{C17A657D-1ADE-4C13-A984-646C32DE2D3E}" srcOrd="0" destOrd="0" presId="urn:microsoft.com/office/officeart/2005/8/layout/hierarchy1"/>
    <dgm:cxn modelId="{BAC1F07E-F309-6540-8C94-84756403C180}" type="presParOf" srcId="{4910CFDC-91B2-4E54-B6A5-F49EBF6B9244}" destId="{C6CE3187-25F8-4FB9-865D-67A1520E8AE9}" srcOrd="1" destOrd="0" presId="urn:microsoft.com/office/officeart/2005/8/layout/hierarchy1"/>
    <dgm:cxn modelId="{40F2772D-A277-F746-8F3F-AE0227946B5B}" type="presParOf" srcId="{C6CE3187-25F8-4FB9-865D-67A1520E8AE9}" destId="{BF3E78C1-A012-4368-A36D-2EF1C69E97C9}" srcOrd="0" destOrd="0" presId="urn:microsoft.com/office/officeart/2005/8/layout/hierarchy1"/>
    <dgm:cxn modelId="{824EAACE-7851-EE4F-984D-A866341377F6}" type="presParOf" srcId="{BF3E78C1-A012-4368-A36D-2EF1C69E97C9}" destId="{94478B9F-53B5-4BE8-A741-4CD672BB43F7}" srcOrd="0" destOrd="0" presId="urn:microsoft.com/office/officeart/2005/8/layout/hierarchy1"/>
    <dgm:cxn modelId="{CC8705FD-938F-3743-9081-55E05845F980}" type="presParOf" srcId="{BF3E78C1-A012-4368-A36D-2EF1C69E97C9}" destId="{B270FA53-056F-4686-BF89-07765B66830F}" srcOrd="1" destOrd="0" presId="urn:microsoft.com/office/officeart/2005/8/layout/hierarchy1"/>
    <dgm:cxn modelId="{BEAA1A39-7B11-EA49-A5C6-CC5A0B57A265}" type="presParOf" srcId="{C6CE3187-25F8-4FB9-865D-67A1520E8AE9}" destId="{59378A42-D404-4496-BAE2-0E961891C95B}" srcOrd="1" destOrd="0" presId="urn:microsoft.com/office/officeart/2005/8/layout/hierarchy1"/>
    <dgm:cxn modelId="{DEA3F450-1335-4C41-BA39-14103E5BCD4C}" type="presParOf" srcId="{74B9C353-CE9F-4484-B983-1E201CD39148}" destId="{DF3AD6C4-79E5-4A5C-AD97-23D5A3701C51}" srcOrd="2" destOrd="0" presId="urn:microsoft.com/office/officeart/2005/8/layout/hierarchy1"/>
    <dgm:cxn modelId="{7538A9AB-B5B0-0047-9998-AEEA319BD404}" type="presParOf" srcId="{74B9C353-CE9F-4484-B983-1E201CD39148}" destId="{BE94A27B-4EC8-44CE-AF94-CB9F919E3814}" srcOrd="3" destOrd="0" presId="urn:microsoft.com/office/officeart/2005/8/layout/hierarchy1"/>
    <dgm:cxn modelId="{1B5CD0DD-5ACD-A845-A262-080461FD0419}" type="presParOf" srcId="{BE94A27B-4EC8-44CE-AF94-CB9F919E3814}" destId="{75EB59F0-A242-46DC-BC13-FBEC3E83E45A}" srcOrd="0" destOrd="0" presId="urn:microsoft.com/office/officeart/2005/8/layout/hierarchy1"/>
    <dgm:cxn modelId="{353809BD-644B-734E-BED6-BAD9F6750200}" type="presParOf" srcId="{75EB59F0-A242-46DC-BC13-FBEC3E83E45A}" destId="{1F9AF958-960D-4601-9E9F-AEE421922B64}" srcOrd="0" destOrd="0" presId="urn:microsoft.com/office/officeart/2005/8/layout/hierarchy1"/>
    <dgm:cxn modelId="{792B4257-D10A-D440-9E4E-9EFEAF5784CF}" type="presParOf" srcId="{75EB59F0-A242-46DC-BC13-FBEC3E83E45A}" destId="{B8E742FC-454E-43FA-BE7F-E63D7EA9F191}" srcOrd="1" destOrd="0" presId="urn:microsoft.com/office/officeart/2005/8/layout/hierarchy1"/>
    <dgm:cxn modelId="{12856AB2-3D36-4044-9455-BF08829FB802}" type="presParOf" srcId="{BE94A27B-4EC8-44CE-AF94-CB9F919E3814}" destId="{D3E11E7F-9C50-40FB-9E22-0A829077A63A}" srcOrd="1" destOrd="0" presId="urn:microsoft.com/office/officeart/2005/8/layout/hierarchy1"/>
    <dgm:cxn modelId="{C4EE0E3F-6CE0-D14A-896E-7C21D19E6CE6}" type="presParOf" srcId="{D3E11E7F-9C50-40FB-9E22-0A829077A63A}" destId="{EC6E18E6-90D6-437A-89EB-87B1C8CB71D3}" srcOrd="0" destOrd="0" presId="urn:microsoft.com/office/officeart/2005/8/layout/hierarchy1"/>
    <dgm:cxn modelId="{58185047-39E2-7646-9A2C-ABB59D3586CE}" type="presParOf" srcId="{D3E11E7F-9C50-40FB-9E22-0A829077A63A}" destId="{C9A67B8A-C67D-4634-9DD7-DE91F6B3855A}" srcOrd="1" destOrd="0" presId="urn:microsoft.com/office/officeart/2005/8/layout/hierarchy1"/>
    <dgm:cxn modelId="{273CD48D-B2A5-5145-B336-E0611FDA9F70}" type="presParOf" srcId="{C9A67B8A-C67D-4634-9DD7-DE91F6B3855A}" destId="{DBE36758-D468-4F06-B687-C714A839DFF6}" srcOrd="0" destOrd="0" presId="urn:microsoft.com/office/officeart/2005/8/layout/hierarchy1"/>
    <dgm:cxn modelId="{67036511-DA9A-B04D-9C94-A2C7D0168D6F}" type="presParOf" srcId="{DBE36758-D468-4F06-B687-C714A839DFF6}" destId="{CCD68DBE-71E6-4C80-ABA3-D3616019CB59}" srcOrd="0" destOrd="0" presId="urn:microsoft.com/office/officeart/2005/8/layout/hierarchy1"/>
    <dgm:cxn modelId="{2009F89B-03BC-DD46-95DD-8EA4D60D2DD9}" type="presParOf" srcId="{DBE36758-D468-4F06-B687-C714A839DFF6}" destId="{8A27FB78-3AEC-4176-9904-7288AAE885A3}" srcOrd="1" destOrd="0" presId="urn:microsoft.com/office/officeart/2005/8/layout/hierarchy1"/>
    <dgm:cxn modelId="{1BA02B8C-D146-534C-BD4C-A5F61522FB3A}" type="presParOf" srcId="{C9A67B8A-C67D-4634-9DD7-DE91F6B3855A}" destId="{E6C36C28-48E9-4AF8-AD18-8FF6392CD9E2}" srcOrd="1" destOrd="0" presId="urn:microsoft.com/office/officeart/2005/8/layout/hierarchy1"/>
    <dgm:cxn modelId="{1F869C98-ADA6-4542-828C-B2DB010D28F8}" type="presParOf" srcId="{74B9C353-CE9F-4484-B983-1E201CD39148}" destId="{797BFE1C-8DEE-47BA-B85E-110A5CA1F4F5}" srcOrd="4" destOrd="0" presId="urn:microsoft.com/office/officeart/2005/8/layout/hierarchy1"/>
    <dgm:cxn modelId="{BED1D792-A7F3-084A-8F0E-403F1D3549D6}" type="presParOf" srcId="{74B9C353-CE9F-4484-B983-1E201CD39148}" destId="{554AC1AD-931D-40E6-83EA-80F0078CCD3C}" srcOrd="5" destOrd="0" presId="urn:microsoft.com/office/officeart/2005/8/layout/hierarchy1"/>
    <dgm:cxn modelId="{5291CC6D-5BC7-C44D-B91F-4D95646456F3}" type="presParOf" srcId="{554AC1AD-931D-40E6-83EA-80F0078CCD3C}" destId="{6B5DCDB4-5026-4515-8D90-BE716A2CC193}" srcOrd="0" destOrd="0" presId="urn:microsoft.com/office/officeart/2005/8/layout/hierarchy1"/>
    <dgm:cxn modelId="{D7E3E344-CADE-7747-B8C7-C1F09909284A}" type="presParOf" srcId="{6B5DCDB4-5026-4515-8D90-BE716A2CC193}" destId="{88704B83-9844-48F5-BA9E-31941FEB00E1}" srcOrd="0" destOrd="0" presId="urn:microsoft.com/office/officeart/2005/8/layout/hierarchy1"/>
    <dgm:cxn modelId="{63BD0C6D-2C84-1240-A1BF-A65368957D85}" type="presParOf" srcId="{6B5DCDB4-5026-4515-8D90-BE716A2CC193}" destId="{A871C03A-C256-4167-9876-5217040D6170}" srcOrd="1" destOrd="0" presId="urn:microsoft.com/office/officeart/2005/8/layout/hierarchy1"/>
    <dgm:cxn modelId="{04AFDDEB-7582-5D46-B08B-CFE8EC9918C9}" type="presParOf" srcId="{554AC1AD-931D-40E6-83EA-80F0078CCD3C}" destId="{67F2FF8F-B045-44A7-8B9B-3B1184DE7394}" srcOrd="1" destOrd="0" presId="urn:microsoft.com/office/officeart/2005/8/layout/hierarchy1"/>
    <dgm:cxn modelId="{6CA93CF3-2667-284D-AB21-F939F8755748}" type="presParOf" srcId="{67F2FF8F-B045-44A7-8B9B-3B1184DE7394}" destId="{556C0215-B079-4C7A-8235-E4DF1ED8BE03}" srcOrd="0" destOrd="0" presId="urn:microsoft.com/office/officeart/2005/8/layout/hierarchy1"/>
    <dgm:cxn modelId="{03822049-0567-5F43-8857-22FCE47A2559}" type="presParOf" srcId="{67F2FF8F-B045-44A7-8B9B-3B1184DE7394}" destId="{9DEB00CF-F264-47AA-ABC7-4A5E6227BEFC}" srcOrd="1" destOrd="0" presId="urn:microsoft.com/office/officeart/2005/8/layout/hierarchy1"/>
    <dgm:cxn modelId="{5B056B3C-1C4E-3C46-8CD9-D1BA4003AB01}" type="presParOf" srcId="{9DEB00CF-F264-47AA-ABC7-4A5E6227BEFC}" destId="{660C0D5A-7B33-4029-A0FF-E5D9445FBD89}" srcOrd="0" destOrd="0" presId="urn:microsoft.com/office/officeart/2005/8/layout/hierarchy1"/>
    <dgm:cxn modelId="{38965F2D-FB94-4B4D-94D0-A7F31AF4C623}" type="presParOf" srcId="{660C0D5A-7B33-4029-A0FF-E5D9445FBD89}" destId="{3B129340-FEBB-4454-972E-662C0493CA1F}" srcOrd="0" destOrd="0" presId="urn:microsoft.com/office/officeart/2005/8/layout/hierarchy1"/>
    <dgm:cxn modelId="{F7C38F03-AAB0-A74C-AE54-F65749F3559C}" type="presParOf" srcId="{660C0D5A-7B33-4029-A0FF-E5D9445FBD89}" destId="{570C07FD-43C1-43B0-9D66-296CD4956DC7}" srcOrd="1" destOrd="0" presId="urn:microsoft.com/office/officeart/2005/8/layout/hierarchy1"/>
    <dgm:cxn modelId="{DC946525-E55A-FE46-A32F-A7DDAB5228BE}" type="presParOf" srcId="{9DEB00CF-F264-47AA-ABC7-4A5E6227BEFC}" destId="{08049093-ADD9-4A55-970C-1B71443B3E43}" srcOrd="1" destOrd="0" presId="urn:microsoft.com/office/officeart/2005/8/layout/hierarchy1"/>
    <dgm:cxn modelId="{9C41EC38-74FD-7D4A-9165-06565C4EFBC5}" type="presParOf" srcId="{74B9C353-CE9F-4484-B983-1E201CD39148}" destId="{BB86F120-4282-442B-9AAC-B00254116052}" srcOrd="6" destOrd="0" presId="urn:microsoft.com/office/officeart/2005/8/layout/hierarchy1"/>
    <dgm:cxn modelId="{E9603C1B-91ED-E44E-93F5-39D07F90D269}" type="presParOf" srcId="{74B9C353-CE9F-4484-B983-1E201CD39148}" destId="{B46A48F8-A0AD-4FC2-AF25-7C97EF971F49}" srcOrd="7" destOrd="0" presId="urn:microsoft.com/office/officeart/2005/8/layout/hierarchy1"/>
    <dgm:cxn modelId="{D9EB8D8E-73F9-1141-A905-55CB087723DE}" type="presParOf" srcId="{B46A48F8-A0AD-4FC2-AF25-7C97EF971F49}" destId="{3363908A-3270-43E4-B63D-F44681051992}" srcOrd="0" destOrd="0" presId="urn:microsoft.com/office/officeart/2005/8/layout/hierarchy1"/>
    <dgm:cxn modelId="{B97650B6-6D7B-D845-9B81-84AEAAB189E2}" type="presParOf" srcId="{3363908A-3270-43E4-B63D-F44681051992}" destId="{F012D052-BF46-4031-A0FE-456666B60056}" srcOrd="0" destOrd="0" presId="urn:microsoft.com/office/officeart/2005/8/layout/hierarchy1"/>
    <dgm:cxn modelId="{25F54B75-EC74-0D47-9C61-B986C98E149C}" type="presParOf" srcId="{3363908A-3270-43E4-B63D-F44681051992}" destId="{581ACA1C-C178-47EF-87B6-7413F57D3415}" srcOrd="1" destOrd="0" presId="urn:microsoft.com/office/officeart/2005/8/layout/hierarchy1"/>
    <dgm:cxn modelId="{8907D5C7-F62D-2D41-B9D7-6DCC9BAF2CE1}" type="presParOf" srcId="{B46A48F8-A0AD-4FC2-AF25-7C97EF971F49}" destId="{99B4FBE3-9E1C-4179-8E5C-D2C0C1EBFE60}" srcOrd="1" destOrd="0" presId="urn:microsoft.com/office/officeart/2005/8/layout/hierarchy1"/>
    <dgm:cxn modelId="{E19CFBCB-29DA-D646-8A84-DCA2BD33C5C1}" type="presParOf" srcId="{99B4FBE3-9E1C-4179-8E5C-D2C0C1EBFE60}" destId="{8E784BE6-126B-4BD4-83B9-51FABA889609}" srcOrd="0" destOrd="0" presId="urn:microsoft.com/office/officeart/2005/8/layout/hierarchy1"/>
    <dgm:cxn modelId="{070F26A7-CE25-6A4A-A290-6C42330DE8AC}" type="presParOf" srcId="{99B4FBE3-9E1C-4179-8E5C-D2C0C1EBFE60}" destId="{307E411F-133E-4532-8AF9-62E4DDB434E9}" srcOrd="1" destOrd="0" presId="urn:microsoft.com/office/officeart/2005/8/layout/hierarchy1"/>
    <dgm:cxn modelId="{647F3AF0-E9D8-F346-99A2-83C63D24BA70}" type="presParOf" srcId="{307E411F-133E-4532-8AF9-62E4DDB434E9}" destId="{E27D404E-2E20-48B4-8A48-9DF0965D2A1A}" srcOrd="0" destOrd="0" presId="urn:microsoft.com/office/officeart/2005/8/layout/hierarchy1"/>
    <dgm:cxn modelId="{FC3552C2-15B6-5247-AE91-8798A5B2D9B0}" type="presParOf" srcId="{E27D404E-2E20-48B4-8A48-9DF0965D2A1A}" destId="{F10E811F-6869-480F-9314-B58286E03E9D}" srcOrd="0" destOrd="0" presId="urn:microsoft.com/office/officeart/2005/8/layout/hierarchy1"/>
    <dgm:cxn modelId="{03FFA4A0-4C88-A04E-81E8-0D6691DED769}" type="presParOf" srcId="{E27D404E-2E20-48B4-8A48-9DF0965D2A1A}" destId="{19553A18-18F5-4681-831F-C777862F52A3}" srcOrd="1" destOrd="0" presId="urn:microsoft.com/office/officeart/2005/8/layout/hierarchy1"/>
    <dgm:cxn modelId="{AF25E43F-EA1D-A345-A7DE-16CF20298EB9}" type="presParOf" srcId="{307E411F-133E-4532-8AF9-62E4DDB434E9}" destId="{5EFCDE6B-C620-469B-8355-AACEABFF6579}" srcOrd="1" destOrd="0" presId="urn:microsoft.com/office/officeart/2005/8/layout/hierarchy1"/>
    <dgm:cxn modelId="{5A58764B-D700-2C4C-AE26-7ADB4F62E055}" type="presParOf" srcId="{74B9C353-CE9F-4484-B983-1E201CD39148}" destId="{AB923B53-4B6F-48DF-9316-830356C7014F}" srcOrd="8" destOrd="0" presId="urn:microsoft.com/office/officeart/2005/8/layout/hierarchy1"/>
    <dgm:cxn modelId="{46F0F4D6-BD07-E648-B032-70F9D706FC2A}" type="presParOf" srcId="{74B9C353-CE9F-4484-B983-1E201CD39148}" destId="{6E0BF5E8-1647-4C75-B5E1-2DF2F1FF0631}" srcOrd="9" destOrd="0" presId="urn:microsoft.com/office/officeart/2005/8/layout/hierarchy1"/>
    <dgm:cxn modelId="{BA0B6225-893D-1141-ACC6-5F343038A96C}" type="presParOf" srcId="{6E0BF5E8-1647-4C75-B5E1-2DF2F1FF0631}" destId="{00712431-3EC4-4671-8250-DD6EEDA72720}" srcOrd="0" destOrd="0" presId="urn:microsoft.com/office/officeart/2005/8/layout/hierarchy1"/>
    <dgm:cxn modelId="{95AAC21B-CFD2-1148-A52B-A857E9FFCA52}" type="presParOf" srcId="{00712431-3EC4-4671-8250-DD6EEDA72720}" destId="{C80FFAEA-9A1C-48FB-B10B-55423F38914D}" srcOrd="0" destOrd="0" presId="urn:microsoft.com/office/officeart/2005/8/layout/hierarchy1"/>
    <dgm:cxn modelId="{BAA6167E-26D6-9C42-8879-52201208DFA4}" type="presParOf" srcId="{00712431-3EC4-4671-8250-DD6EEDA72720}" destId="{3D27706D-8D5B-4179-9260-8FBE4FA99D14}" srcOrd="1" destOrd="0" presId="urn:microsoft.com/office/officeart/2005/8/layout/hierarchy1"/>
    <dgm:cxn modelId="{8C701C03-DE85-3C44-927F-587C6AE23717}" type="presParOf" srcId="{6E0BF5E8-1647-4C75-B5E1-2DF2F1FF0631}" destId="{A0B6704B-D067-46CF-9530-4CB02B51ABE2}" srcOrd="1" destOrd="0" presId="urn:microsoft.com/office/officeart/2005/8/layout/hierarchy1"/>
    <dgm:cxn modelId="{32522AA2-B77D-FE44-AEBA-87C576E5AEBA}" type="presParOf" srcId="{A0B6704B-D067-46CF-9530-4CB02B51ABE2}" destId="{C36D7505-539D-4548-972D-30075C75AB83}" srcOrd="0" destOrd="0" presId="urn:microsoft.com/office/officeart/2005/8/layout/hierarchy1"/>
    <dgm:cxn modelId="{63EDCA6C-AC28-2D47-8A8B-13C305D809B8}" type="presParOf" srcId="{A0B6704B-D067-46CF-9530-4CB02B51ABE2}" destId="{32D0F91C-BC3C-4645-AAFA-76E42C3DD760}" srcOrd="1" destOrd="0" presId="urn:microsoft.com/office/officeart/2005/8/layout/hierarchy1"/>
    <dgm:cxn modelId="{E0F35830-BDA6-7549-823E-767E10F4FCFD}" type="presParOf" srcId="{32D0F91C-BC3C-4645-AAFA-76E42C3DD760}" destId="{6C98DEA5-B974-420D-A010-A78446EA5B9C}" srcOrd="0" destOrd="0" presId="urn:microsoft.com/office/officeart/2005/8/layout/hierarchy1"/>
    <dgm:cxn modelId="{406A3107-2253-F948-B5CD-E8863C75B2D8}" type="presParOf" srcId="{6C98DEA5-B974-420D-A010-A78446EA5B9C}" destId="{566290E8-43E1-40B6-BBD0-7BA1977F44B3}" srcOrd="0" destOrd="0" presId="urn:microsoft.com/office/officeart/2005/8/layout/hierarchy1"/>
    <dgm:cxn modelId="{B2AC55EB-CAAC-3042-A590-953B55E4B827}" type="presParOf" srcId="{6C98DEA5-B974-420D-A010-A78446EA5B9C}" destId="{BADAEC9A-1286-4040-B727-ACA953358B42}" srcOrd="1" destOrd="0" presId="urn:microsoft.com/office/officeart/2005/8/layout/hierarchy1"/>
    <dgm:cxn modelId="{2A41972D-1891-C84F-A470-E86AC52FD69D}" type="presParOf" srcId="{32D0F91C-BC3C-4645-AAFA-76E42C3DD760}" destId="{028FF384-B6E3-4BA2-942A-FABCAD85026D}" srcOrd="1" destOrd="0" presId="urn:microsoft.com/office/officeart/2005/8/layout/hierarchy1"/>
    <dgm:cxn modelId="{969053E9-53CB-1242-AE4D-D18F29D5AF1E}" type="presParOf" srcId="{74B9C353-CE9F-4484-B983-1E201CD39148}" destId="{00F7C47B-A049-4D60-81C1-A5FEE7160388}" srcOrd="10" destOrd="0" presId="urn:microsoft.com/office/officeart/2005/8/layout/hierarchy1"/>
    <dgm:cxn modelId="{49FD50D7-6B5F-0B4E-AB60-6FEAC9EAE7A4}" type="presParOf" srcId="{74B9C353-CE9F-4484-B983-1E201CD39148}" destId="{AFA7C105-7D67-4C58-827F-26694DAA2C8B}" srcOrd="11" destOrd="0" presId="urn:microsoft.com/office/officeart/2005/8/layout/hierarchy1"/>
    <dgm:cxn modelId="{E1A63C58-6326-6147-902E-172B1A7DCB9F}" type="presParOf" srcId="{AFA7C105-7D67-4C58-827F-26694DAA2C8B}" destId="{4404E343-20BE-4117-B300-7ADF1F56036A}" srcOrd="0" destOrd="0" presId="urn:microsoft.com/office/officeart/2005/8/layout/hierarchy1"/>
    <dgm:cxn modelId="{021BB76C-EC9B-8043-A777-EDF10E836B71}" type="presParOf" srcId="{4404E343-20BE-4117-B300-7ADF1F56036A}" destId="{34C1B048-4A2B-4F7D-942C-5653F727E7F6}" srcOrd="0" destOrd="0" presId="urn:microsoft.com/office/officeart/2005/8/layout/hierarchy1"/>
    <dgm:cxn modelId="{A2436ABA-2943-FB44-AE6A-4F3023FB53F3}" type="presParOf" srcId="{4404E343-20BE-4117-B300-7ADF1F56036A}" destId="{8504E6B7-D41D-4525-AF30-37FE32CBBEC1}" srcOrd="1" destOrd="0" presId="urn:microsoft.com/office/officeart/2005/8/layout/hierarchy1"/>
    <dgm:cxn modelId="{011C1773-0496-6049-B8DB-FAAC452A2D9D}" type="presParOf" srcId="{AFA7C105-7D67-4C58-827F-26694DAA2C8B}" destId="{EF9138E7-5405-4AAC-A6FC-AA79462F52CE}" srcOrd="1" destOrd="0" presId="urn:microsoft.com/office/officeart/2005/8/layout/hierarchy1"/>
    <dgm:cxn modelId="{012DAAC4-5215-AB4E-8E5F-4661B806BEF8}" type="presParOf" srcId="{EF9138E7-5405-4AAC-A6FC-AA79462F52CE}" destId="{EFAA563F-629A-4640-9DBD-456693F242F1}" srcOrd="0" destOrd="0" presId="urn:microsoft.com/office/officeart/2005/8/layout/hierarchy1"/>
    <dgm:cxn modelId="{55D1AE2A-FEE1-3049-A932-3D3C0D029ADD}" type="presParOf" srcId="{EF9138E7-5405-4AAC-A6FC-AA79462F52CE}" destId="{80AC1440-9BC4-4114-8AED-AD514E2FAC64}" srcOrd="1" destOrd="0" presId="urn:microsoft.com/office/officeart/2005/8/layout/hierarchy1"/>
    <dgm:cxn modelId="{25587F42-0D05-4C4C-9EB8-51206FD6F95D}" type="presParOf" srcId="{80AC1440-9BC4-4114-8AED-AD514E2FAC64}" destId="{E3283125-37A5-4BC3-AB90-BFC667640CEF}" srcOrd="0" destOrd="0" presId="urn:microsoft.com/office/officeart/2005/8/layout/hierarchy1"/>
    <dgm:cxn modelId="{281EBA53-10E2-EF44-A718-2D1D06BC8127}" type="presParOf" srcId="{E3283125-37A5-4BC3-AB90-BFC667640CEF}" destId="{B03EB16C-ED86-41B3-8530-00DE017AE070}" srcOrd="0" destOrd="0" presId="urn:microsoft.com/office/officeart/2005/8/layout/hierarchy1"/>
    <dgm:cxn modelId="{F0C44838-F8FF-CB4E-B593-ACEBD6019CCA}" type="presParOf" srcId="{E3283125-37A5-4BC3-AB90-BFC667640CEF}" destId="{84381283-F397-4A0D-B713-8BBFEB8DADD9}" srcOrd="1" destOrd="0" presId="urn:microsoft.com/office/officeart/2005/8/layout/hierarchy1"/>
    <dgm:cxn modelId="{24540452-078C-994B-8AF7-97129102B020}" type="presParOf" srcId="{80AC1440-9BC4-4114-8AED-AD514E2FAC64}" destId="{8436355A-165B-46AE-A646-F65BE37FC3D3}" srcOrd="1" destOrd="0" presId="urn:microsoft.com/office/officeart/2005/8/layout/hierarchy1"/>
    <dgm:cxn modelId="{BBEE4CAD-1CED-CC47-ADD6-23F6FC6AF2C4}" type="presParOf" srcId="{74B9C353-CE9F-4484-B983-1E201CD39148}" destId="{9A45CA6C-5CB4-4E83-8A06-575291EFB65D}" srcOrd="12" destOrd="0" presId="urn:microsoft.com/office/officeart/2005/8/layout/hierarchy1"/>
    <dgm:cxn modelId="{C0F29F2D-8D27-314D-9222-965D4631D4E3}" type="presParOf" srcId="{74B9C353-CE9F-4484-B983-1E201CD39148}" destId="{E62E79AC-98B9-463B-8DC3-E1F0957AA9EC}" srcOrd="13" destOrd="0" presId="urn:microsoft.com/office/officeart/2005/8/layout/hierarchy1"/>
    <dgm:cxn modelId="{000F05EC-E3F6-6846-8BB1-B463EF0C480B}" type="presParOf" srcId="{E62E79AC-98B9-463B-8DC3-E1F0957AA9EC}" destId="{8F9B5A94-60BE-4460-8ED0-E95B89D33E30}" srcOrd="0" destOrd="0" presId="urn:microsoft.com/office/officeart/2005/8/layout/hierarchy1"/>
    <dgm:cxn modelId="{D868D0D9-93EA-7F45-A25C-23042F42B7B6}" type="presParOf" srcId="{8F9B5A94-60BE-4460-8ED0-E95B89D33E30}" destId="{40846883-93C7-486D-A6A0-16745760DCAD}" srcOrd="0" destOrd="0" presId="urn:microsoft.com/office/officeart/2005/8/layout/hierarchy1"/>
    <dgm:cxn modelId="{1A7D6AD3-C3AF-3244-93B6-C4E32196797F}" type="presParOf" srcId="{8F9B5A94-60BE-4460-8ED0-E95B89D33E30}" destId="{56166144-4DC3-4AA4-9D71-1177CFF0A591}" srcOrd="1" destOrd="0" presId="urn:microsoft.com/office/officeart/2005/8/layout/hierarchy1"/>
    <dgm:cxn modelId="{76FB5A24-8D4A-854B-A768-25D8D690461B}" type="presParOf" srcId="{E62E79AC-98B9-463B-8DC3-E1F0957AA9EC}" destId="{0CE3159A-851F-484C-9BF1-34A005093B8D}" srcOrd="1" destOrd="0" presId="urn:microsoft.com/office/officeart/2005/8/layout/hierarchy1"/>
    <dgm:cxn modelId="{743E7D00-DBC9-BA4D-9DF2-A566527BF897}" type="presParOf" srcId="{0CE3159A-851F-484C-9BF1-34A005093B8D}" destId="{779619FB-1B16-46E1-B80B-B32DD8BA5296}" srcOrd="0" destOrd="0" presId="urn:microsoft.com/office/officeart/2005/8/layout/hierarchy1"/>
    <dgm:cxn modelId="{B2F25844-EC89-094E-9D67-D6732334E92F}" type="presParOf" srcId="{0CE3159A-851F-484C-9BF1-34A005093B8D}" destId="{A25B07FF-F72A-4585-83A8-ACDDC6BEA04D}" srcOrd="1" destOrd="0" presId="urn:microsoft.com/office/officeart/2005/8/layout/hierarchy1"/>
    <dgm:cxn modelId="{0188443A-8239-484A-801E-910EA7BC585A}" type="presParOf" srcId="{A25B07FF-F72A-4585-83A8-ACDDC6BEA04D}" destId="{3A7BDE0C-BB50-472B-A29E-961FA5B0687F}" srcOrd="0" destOrd="0" presId="urn:microsoft.com/office/officeart/2005/8/layout/hierarchy1"/>
    <dgm:cxn modelId="{D2B2038A-5232-4046-AE63-28153FFB22B4}" type="presParOf" srcId="{3A7BDE0C-BB50-472B-A29E-961FA5B0687F}" destId="{41F0EB86-0E36-426E-99E4-19DD68BABDD4}" srcOrd="0" destOrd="0" presId="urn:microsoft.com/office/officeart/2005/8/layout/hierarchy1"/>
    <dgm:cxn modelId="{AFFEEDB9-D12E-A74C-9E2F-712C3B7D53B4}" type="presParOf" srcId="{3A7BDE0C-BB50-472B-A29E-961FA5B0687F}" destId="{FC9A2F3E-1723-4F5E-89BB-B0FBF2676EE6}" srcOrd="1" destOrd="0" presId="urn:microsoft.com/office/officeart/2005/8/layout/hierarchy1"/>
    <dgm:cxn modelId="{12BEF1CA-039F-164D-B375-AE5EF08C934D}" type="presParOf" srcId="{A25B07FF-F72A-4585-83A8-ACDDC6BEA04D}" destId="{D061D281-8ACA-4709-B005-4DAA2ACFCDFD}" srcOrd="1" destOrd="0" presId="urn:microsoft.com/office/officeart/2005/8/layout/hierarchy1"/>
    <dgm:cxn modelId="{07F81899-066D-9B45-95C3-CEFEA242BE08}" type="presParOf" srcId="{D061D281-8ACA-4709-B005-4DAA2ACFCDFD}" destId="{07D7765C-CBD5-43C3-9072-AAE78B1BBBC7}" srcOrd="0" destOrd="0" presId="urn:microsoft.com/office/officeart/2005/8/layout/hierarchy1"/>
    <dgm:cxn modelId="{EF7F8CC5-A3C4-9647-AFBA-FFD64376493C}" type="presParOf" srcId="{D061D281-8ACA-4709-B005-4DAA2ACFCDFD}" destId="{24ED8E77-6559-45AE-B9E3-33CC4DEAA8B7}" srcOrd="1" destOrd="0" presId="urn:microsoft.com/office/officeart/2005/8/layout/hierarchy1"/>
    <dgm:cxn modelId="{284566AE-E24B-7B4C-8B43-D4F5FBFA021D}" type="presParOf" srcId="{24ED8E77-6559-45AE-B9E3-33CC4DEAA8B7}" destId="{D82DABED-66CC-4C65-812B-A2590D3ECF04}" srcOrd="0" destOrd="0" presId="urn:microsoft.com/office/officeart/2005/8/layout/hierarchy1"/>
    <dgm:cxn modelId="{4C8E876B-B2F2-E745-A8D0-D6E6B4692FEE}" type="presParOf" srcId="{D82DABED-66CC-4C65-812B-A2590D3ECF04}" destId="{D3D1F1A3-EC28-4E66-B01F-6C1EF42A01F6}" srcOrd="0" destOrd="0" presId="urn:microsoft.com/office/officeart/2005/8/layout/hierarchy1"/>
    <dgm:cxn modelId="{73EFF665-A8B5-F642-9B5B-57C517C9DEE1}" type="presParOf" srcId="{D82DABED-66CC-4C65-812B-A2590D3ECF04}" destId="{A8D50265-C311-455C-9CDF-9998D1C5A2CF}" srcOrd="1" destOrd="0" presId="urn:microsoft.com/office/officeart/2005/8/layout/hierarchy1"/>
    <dgm:cxn modelId="{F147547C-2E99-8140-B9D6-0137EDB950B7}" type="presParOf" srcId="{24ED8E77-6559-45AE-B9E3-33CC4DEAA8B7}" destId="{05532D5A-413B-4E22-A169-5C48049764B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6" loCatId="hierarchy" qsTypeId="urn:microsoft.com/office/officeart/2005/8/quickstyle/simple4"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Grid</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EF3F3861-535B-48F7-B374-8707ED6402C5}">
      <dgm:prSet phldrT="[Text]"/>
      <dgm:spPr/>
      <dgm:t>
        <a:bodyPr/>
        <a:lstStyle/>
        <a:p>
          <a:r>
            <a:rPr lang="en-US" dirty="0" err="1"/>
            <a:t>StackLayout</a:t>
          </a:r>
          <a:endParaRPr lang="en-US" dirty="0"/>
        </a:p>
      </dgm:t>
    </dgm:pt>
    <dgm:pt modelId="{B7AB784A-EAED-4E33-A8EC-BB999FA26EC8}" type="parTrans" cxnId="{E25A4DE9-01D2-4BD2-90FA-3CF6CF50503A}">
      <dgm:prSet/>
      <dgm:spPr/>
      <dgm:t>
        <a:bodyPr/>
        <a:lstStyle/>
        <a:p>
          <a:endParaRPr lang="en-US"/>
        </a:p>
      </dgm:t>
    </dgm:pt>
    <dgm:pt modelId="{47E522A6-F12B-41AB-9E10-CFAA4893F5DA}" type="sibTrans" cxnId="{E25A4DE9-01D2-4BD2-90FA-3CF6CF50503A}">
      <dgm:prSet/>
      <dgm:spPr/>
      <dgm:t>
        <a:bodyPr/>
        <a:lstStyle/>
        <a:p>
          <a:endParaRPr lang="en-US"/>
        </a:p>
      </dgm:t>
    </dgm:pt>
    <dgm:pt modelId="{A2009FF1-5288-4250-AC04-E115177EA563}">
      <dgm:prSet phldrT="[Text]"/>
      <dgm:spPr/>
      <dgm:t>
        <a:bodyPr/>
        <a:lstStyle/>
        <a:p>
          <a:r>
            <a:rPr lang="en-US" dirty="0" err="1"/>
            <a:t>ContentView</a:t>
          </a:r>
          <a:endParaRPr lang="en-US" dirty="0"/>
        </a:p>
      </dgm:t>
    </dgm:pt>
    <dgm:pt modelId="{4984FEF2-42CC-4383-958D-FE198D9A1B00}" type="parTrans" cxnId="{4BC75996-8642-436D-ADB4-C230925F05E3}">
      <dgm:prSet/>
      <dgm:spPr/>
      <dgm:t>
        <a:bodyPr/>
        <a:lstStyle/>
        <a:p>
          <a:endParaRPr lang="en-US"/>
        </a:p>
      </dgm:t>
    </dgm:pt>
    <dgm:pt modelId="{5AD781C6-B41D-447A-8EEF-5D2E1E9C15D7}" type="sibTrans" cxnId="{4BC75996-8642-436D-ADB4-C230925F05E3}">
      <dgm:prSet/>
      <dgm:spPr/>
      <dgm:t>
        <a:bodyPr/>
        <a:lstStyle/>
        <a:p>
          <a:endParaRPr lang="en-US"/>
        </a:p>
      </dgm:t>
    </dgm:pt>
    <dgm:pt modelId="{31ADCED0-4021-4CE5-9F8B-ACC03F2528F7}">
      <dgm:prSet phldrT="[Text]"/>
      <dgm:spPr/>
      <dgm:t>
        <a:bodyPr/>
        <a:lstStyle/>
        <a:p>
          <a:r>
            <a:rPr lang="en-US" dirty="0"/>
            <a:t>Button</a:t>
          </a:r>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C5DD44DD-E4C6-4247-B047-E3510E6048C8}">
      <dgm:prSet phldrT="[Text]"/>
      <dgm:spPr/>
      <dgm:t>
        <a:bodyPr/>
        <a:lstStyle/>
        <a:p>
          <a:r>
            <a:rPr lang="en-US" dirty="0"/>
            <a:t>Grid</a:t>
          </a:r>
        </a:p>
      </dgm:t>
    </dgm:pt>
    <dgm:pt modelId="{8730D8BA-1672-47B8-A819-54020C269134}" type="parTrans" cxnId="{90DBB04F-306B-4C18-BE35-81976B2E9AA7}">
      <dgm:prSet/>
      <dgm:spPr/>
      <dgm:t>
        <a:bodyPr/>
        <a:lstStyle/>
        <a:p>
          <a:endParaRPr lang="en-US"/>
        </a:p>
      </dgm:t>
    </dgm:pt>
    <dgm:pt modelId="{63F00227-8D8A-4A66-8B58-DD2200EB6358}" type="sibTrans" cxnId="{90DBB04F-306B-4C18-BE35-81976B2E9AA7}">
      <dgm:prSet/>
      <dgm:spPr/>
      <dgm:t>
        <a:bodyPr/>
        <a:lstStyle/>
        <a:p>
          <a:endParaRPr lang="en-US"/>
        </a:p>
      </dgm:t>
    </dgm:pt>
    <dgm:pt modelId="{4FB9806F-C9F7-4308-87F5-2439CF0E86CC}">
      <dgm:prSet phldrT="[Text]"/>
      <dgm:spPr/>
      <dgm:t>
        <a:bodyPr/>
        <a:lstStyle/>
        <a:p>
          <a:r>
            <a:rPr lang="en-US" dirty="0"/>
            <a:t>Label</a:t>
          </a:r>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a:t>Label</a:t>
          </a:r>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a:t>WebView</a:t>
          </a:r>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a:t>Button</a:t>
          </a:r>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a:t>Image</a:t>
          </a:r>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a:t>Image</a:t>
          </a:r>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A3A0DEE1-9543-4DA2-A2C9-82D5ACE55E6D}" type="pres">
      <dgm:prSet presAssocID="{7DA8AA71-DAC2-4767-A305-3C3DF654BA0C}" presName="mainComposite" presStyleCnt="0">
        <dgm:presLayoutVars>
          <dgm:chPref val="1"/>
          <dgm:dir/>
          <dgm:animOne val="branch"/>
          <dgm:animLvl val="lvl"/>
          <dgm:resizeHandles val="exact"/>
        </dgm:presLayoutVars>
      </dgm:prSet>
      <dgm:spPr/>
    </dgm:pt>
    <dgm:pt modelId="{238D5C17-2C7D-498D-8C64-A5CF8EF87605}" type="pres">
      <dgm:prSet presAssocID="{7DA8AA71-DAC2-4767-A305-3C3DF654BA0C}" presName="hierFlow" presStyleCnt="0"/>
      <dgm:spPr/>
    </dgm:pt>
    <dgm:pt modelId="{9DAFA7C1-E35F-4B19-BEA2-CE1057B1D622}" type="pres">
      <dgm:prSet presAssocID="{7DA8AA71-DAC2-4767-A305-3C3DF654BA0C}" presName="hierChild1" presStyleCnt="0">
        <dgm:presLayoutVars>
          <dgm:chPref val="1"/>
          <dgm:animOne val="branch"/>
          <dgm:animLvl val="lvl"/>
        </dgm:presLayoutVars>
      </dgm:prSet>
      <dgm:spPr/>
    </dgm:pt>
    <dgm:pt modelId="{AC3C4D91-C255-46AA-A732-F10966F4CF00}" type="pres">
      <dgm:prSet presAssocID="{D2918792-7A3E-4559-9559-B6B438197E06}" presName="Name14" presStyleCnt="0"/>
      <dgm:spPr/>
    </dgm:pt>
    <dgm:pt modelId="{AAB3A40C-EBCB-4B78-ABA6-F7BCD03D2BA1}" type="pres">
      <dgm:prSet presAssocID="{D2918792-7A3E-4559-9559-B6B438197E06}" presName="level1Shape" presStyleLbl="node0" presStyleIdx="0" presStyleCnt="1">
        <dgm:presLayoutVars>
          <dgm:chPref val="3"/>
        </dgm:presLayoutVars>
      </dgm:prSet>
      <dgm:spPr/>
    </dgm:pt>
    <dgm:pt modelId="{767B584F-BA43-4BEC-A4C7-2326EFCDCC5B}" type="pres">
      <dgm:prSet presAssocID="{D2918792-7A3E-4559-9559-B6B438197E06}" presName="hierChild2" presStyleCnt="0"/>
      <dgm:spPr/>
    </dgm:pt>
    <dgm:pt modelId="{B1044F7D-6823-4BE0-B4AD-AB6A93D0A87B}" type="pres">
      <dgm:prSet presAssocID="{B7AB784A-EAED-4E33-A8EC-BB999FA26EC8}" presName="Name19" presStyleLbl="parChTrans1D2" presStyleIdx="0" presStyleCnt="2"/>
      <dgm:spPr/>
    </dgm:pt>
    <dgm:pt modelId="{BCA52DB4-756C-48C3-AE4F-CD1735E24B0E}" type="pres">
      <dgm:prSet presAssocID="{EF3F3861-535B-48F7-B374-8707ED6402C5}" presName="Name21" presStyleCnt="0"/>
      <dgm:spPr/>
    </dgm:pt>
    <dgm:pt modelId="{3BD43738-8EF4-4C3F-BA32-3150BD2C8658}" type="pres">
      <dgm:prSet presAssocID="{EF3F3861-535B-48F7-B374-8707ED6402C5}" presName="level2Shape" presStyleLbl="node2" presStyleIdx="0" presStyleCnt="2"/>
      <dgm:spPr/>
    </dgm:pt>
    <dgm:pt modelId="{4BE18B40-D940-41AC-AAAB-E8AE8C43BAF1}" type="pres">
      <dgm:prSet presAssocID="{EF3F3861-535B-48F7-B374-8707ED6402C5}" presName="hierChild3" presStyleCnt="0"/>
      <dgm:spPr/>
    </dgm:pt>
    <dgm:pt modelId="{EB49D6F0-0049-478C-83A6-F2D3C527657D}" type="pres">
      <dgm:prSet presAssocID="{4984FEF2-42CC-4383-958D-FE198D9A1B00}" presName="Name19" presStyleLbl="parChTrans1D3" presStyleIdx="0" presStyleCnt="7"/>
      <dgm:spPr/>
    </dgm:pt>
    <dgm:pt modelId="{6070F5E7-BD68-4C91-90B5-68399958C986}" type="pres">
      <dgm:prSet presAssocID="{A2009FF1-5288-4250-AC04-E115177EA563}" presName="Name21" presStyleCnt="0"/>
      <dgm:spPr/>
    </dgm:pt>
    <dgm:pt modelId="{617C5AC4-51C5-4DB1-AAEE-A74157E448F5}" type="pres">
      <dgm:prSet presAssocID="{A2009FF1-5288-4250-AC04-E115177EA563}" presName="level2Shape" presStyleLbl="node3" presStyleIdx="0" presStyleCnt="7"/>
      <dgm:spPr/>
    </dgm:pt>
    <dgm:pt modelId="{E33CEC59-29FE-4F52-BF04-3789B53FCAFF}" type="pres">
      <dgm:prSet presAssocID="{A2009FF1-5288-4250-AC04-E115177EA563}" presName="hierChild3" presStyleCnt="0"/>
      <dgm:spPr/>
    </dgm:pt>
    <dgm:pt modelId="{05DEA782-4CCE-4C99-AD33-72911FF40A4E}" type="pres">
      <dgm:prSet presAssocID="{0379F2C7-E3EC-4622-9A85-5414B0ABC580}" presName="Name19" presStyleLbl="parChTrans1D4" presStyleIdx="0" presStyleCnt="2"/>
      <dgm:spPr/>
    </dgm:pt>
    <dgm:pt modelId="{3B8B5B11-ED12-4EB2-B11D-97E68BB3A059}" type="pres">
      <dgm:prSet presAssocID="{8684D2C7-2BBF-45D7-A49F-35CCBBC4F33D}" presName="Name21" presStyleCnt="0"/>
      <dgm:spPr/>
    </dgm:pt>
    <dgm:pt modelId="{B4823C9C-8DBA-424B-8869-84D324746FCE}" type="pres">
      <dgm:prSet presAssocID="{8684D2C7-2BBF-45D7-A49F-35CCBBC4F33D}" presName="level2Shape" presStyleLbl="node4" presStyleIdx="0" presStyleCnt="2"/>
      <dgm:spPr/>
    </dgm:pt>
    <dgm:pt modelId="{B8815FAC-D437-479B-B2A2-27158440824D}" type="pres">
      <dgm:prSet presAssocID="{8684D2C7-2BBF-45D7-A49F-35CCBBC4F33D}" presName="hierChild3" presStyleCnt="0"/>
      <dgm:spPr/>
    </dgm:pt>
    <dgm:pt modelId="{58DD1CB0-A2AA-4C84-9FAC-E53C6AAE09AF}" type="pres">
      <dgm:prSet presAssocID="{5175CDBD-C250-440E-873F-C5BAEB07C9E9}" presName="Name19" presStyleLbl="parChTrans1D3" presStyleIdx="1" presStyleCnt="7"/>
      <dgm:spPr/>
    </dgm:pt>
    <dgm:pt modelId="{E80256D3-88BF-486A-B291-49DF5D2BE79D}" type="pres">
      <dgm:prSet presAssocID="{31ADCED0-4021-4CE5-9F8B-ACC03F2528F7}" presName="Name21" presStyleCnt="0"/>
      <dgm:spPr/>
    </dgm:pt>
    <dgm:pt modelId="{8811534F-6131-4A09-8A5B-C3EECB52E513}" type="pres">
      <dgm:prSet presAssocID="{31ADCED0-4021-4CE5-9F8B-ACC03F2528F7}" presName="level2Shape" presStyleLbl="node3" presStyleIdx="1" presStyleCnt="7"/>
      <dgm:spPr/>
    </dgm:pt>
    <dgm:pt modelId="{E9F6E091-6E96-4C4B-831A-ABB7400EA696}" type="pres">
      <dgm:prSet presAssocID="{31ADCED0-4021-4CE5-9F8B-ACC03F2528F7}" presName="hierChild3" presStyleCnt="0"/>
      <dgm:spPr/>
    </dgm:pt>
    <dgm:pt modelId="{7E76E1E3-A325-4950-A375-258D038BA603}" type="pres">
      <dgm:prSet presAssocID="{ADDCBAEF-6D4A-4568-9ED3-E1F5537264BA}" presName="Name19" presStyleLbl="parChTrans1D3" presStyleIdx="2" presStyleCnt="7"/>
      <dgm:spPr/>
    </dgm:pt>
    <dgm:pt modelId="{A44BB516-EE12-4D15-BC63-41EDA65D280A}" type="pres">
      <dgm:prSet presAssocID="{D4609CA1-6802-41D2-B852-6610E7F7451B}" presName="Name21" presStyleCnt="0"/>
      <dgm:spPr/>
    </dgm:pt>
    <dgm:pt modelId="{8BFD53F9-0404-4D2E-B0A1-02316096637E}" type="pres">
      <dgm:prSet presAssocID="{D4609CA1-6802-41D2-B852-6610E7F7451B}" presName="level2Shape" presStyleLbl="node3" presStyleIdx="2" presStyleCnt="7"/>
      <dgm:spPr/>
    </dgm:pt>
    <dgm:pt modelId="{1304B9BF-7122-4364-9432-4B774382A66B}" type="pres">
      <dgm:prSet presAssocID="{D4609CA1-6802-41D2-B852-6610E7F7451B}" presName="hierChild3" presStyleCnt="0"/>
      <dgm:spPr/>
    </dgm:pt>
    <dgm:pt modelId="{EDBCBC90-BA5F-4CB6-A963-4EA225171286}" type="pres">
      <dgm:prSet presAssocID="{8730D8BA-1672-47B8-A819-54020C269134}" presName="Name19" presStyleLbl="parChTrans1D2" presStyleIdx="1" presStyleCnt="2"/>
      <dgm:spPr/>
    </dgm:pt>
    <dgm:pt modelId="{8D766AF4-6E30-4295-9D43-112B7D99F6DB}" type="pres">
      <dgm:prSet presAssocID="{C5DD44DD-E4C6-4247-B047-E3510E6048C8}" presName="Name21" presStyleCnt="0"/>
      <dgm:spPr/>
    </dgm:pt>
    <dgm:pt modelId="{BAA156F2-C81D-4417-A934-9A3F24EE0FCB}" type="pres">
      <dgm:prSet presAssocID="{C5DD44DD-E4C6-4247-B047-E3510E6048C8}" presName="level2Shape" presStyleLbl="node2" presStyleIdx="1" presStyleCnt="2"/>
      <dgm:spPr/>
    </dgm:pt>
    <dgm:pt modelId="{F0026322-1ED1-44D6-8D59-80A91240B94D}" type="pres">
      <dgm:prSet presAssocID="{C5DD44DD-E4C6-4247-B047-E3510E6048C8}" presName="hierChild3" presStyleCnt="0"/>
      <dgm:spPr/>
    </dgm:pt>
    <dgm:pt modelId="{1B5F8946-FD0F-45B8-8CFF-17EDF6B92613}" type="pres">
      <dgm:prSet presAssocID="{8AA240CD-F50F-4DF3-B127-C1CD42781AD7}" presName="Name19" presStyleLbl="parChTrans1D3" presStyleIdx="3" presStyleCnt="7"/>
      <dgm:spPr/>
    </dgm:pt>
    <dgm:pt modelId="{6F26315A-9313-46BA-BC6D-1788DF065515}" type="pres">
      <dgm:prSet presAssocID="{4FB9806F-C9F7-4308-87F5-2439CF0E86CC}" presName="Name21" presStyleCnt="0"/>
      <dgm:spPr/>
    </dgm:pt>
    <dgm:pt modelId="{27D9F5CB-AD06-4DEC-B70A-6B0C3F74ACF6}" type="pres">
      <dgm:prSet presAssocID="{4FB9806F-C9F7-4308-87F5-2439CF0E86CC}" presName="level2Shape" presStyleLbl="node3" presStyleIdx="3" presStyleCnt="7"/>
      <dgm:spPr/>
    </dgm:pt>
    <dgm:pt modelId="{93ADC15E-C3BE-4432-9A36-D50EFA19C5BA}" type="pres">
      <dgm:prSet presAssocID="{4FB9806F-C9F7-4308-87F5-2439CF0E86CC}" presName="hierChild3" presStyleCnt="0"/>
      <dgm:spPr/>
    </dgm:pt>
    <dgm:pt modelId="{C3F89A0E-3289-405B-B047-6E5D4F1BD001}" type="pres">
      <dgm:prSet presAssocID="{F11FCABF-B728-434D-8205-3BA1395DE38C}" presName="Name19" presStyleLbl="parChTrans1D3" presStyleIdx="4" presStyleCnt="7"/>
      <dgm:spPr/>
    </dgm:pt>
    <dgm:pt modelId="{1E0F9D0E-2330-4780-BF5B-49D96073B8F3}" type="pres">
      <dgm:prSet presAssocID="{846D1E85-495A-43C6-8C79-826B2787743C}" presName="Name21" presStyleCnt="0"/>
      <dgm:spPr/>
    </dgm:pt>
    <dgm:pt modelId="{8657D735-F779-456A-ACCC-0A7B14483674}" type="pres">
      <dgm:prSet presAssocID="{846D1E85-495A-43C6-8C79-826B2787743C}" presName="level2Shape" presStyleLbl="node3" presStyleIdx="4" presStyleCnt="7"/>
      <dgm:spPr/>
    </dgm:pt>
    <dgm:pt modelId="{31AA0C42-83EB-4F2D-8B16-67A0AECC14C7}" type="pres">
      <dgm:prSet presAssocID="{846D1E85-495A-43C6-8C79-826B2787743C}" presName="hierChild3" presStyleCnt="0"/>
      <dgm:spPr/>
    </dgm:pt>
    <dgm:pt modelId="{43B89872-7F26-4BC2-82DB-0A8C61412647}" type="pres">
      <dgm:prSet presAssocID="{268F4605-F641-4B26-971A-D96769BD1671}" presName="Name19" presStyleLbl="parChTrans1D3" presStyleIdx="5" presStyleCnt="7"/>
      <dgm:spPr/>
    </dgm:pt>
    <dgm:pt modelId="{AFB525E4-3261-430B-B555-845B491E41A6}" type="pres">
      <dgm:prSet presAssocID="{11071A2D-47C5-4528-A51D-B822B2808A70}" presName="Name21" presStyleCnt="0"/>
      <dgm:spPr/>
    </dgm:pt>
    <dgm:pt modelId="{720C903C-7193-4A52-84AF-22C449BCE46F}" type="pres">
      <dgm:prSet presAssocID="{11071A2D-47C5-4528-A51D-B822B2808A70}" presName="level2Shape" presStyleLbl="node3" presStyleIdx="5" presStyleCnt="7"/>
      <dgm:spPr/>
    </dgm:pt>
    <dgm:pt modelId="{923FF1DC-553A-4E15-A182-34B7E31F5056}" type="pres">
      <dgm:prSet presAssocID="{11071A2D-47C5-4528-A51D-B822B2808A70}" presName="hierChild3" presStyleCnt="0"/>
      <dgm:spPr/>
    </dgm:pt>
    <dgm:pt modelId="{4314FCF8-BA54-4E3A-9098-1013B0C7C0E7}" type="pres">
      <dgm:prSet presAssocID="{52D1C894-07A9-4877-BEC7-363953407495}" presName="Name19" presStyleLbl="parChTrans1D3" presStyleIdx="6" presStyleCnt="7"/>
      <dgm:spPr/>
    </dgm:pt>
    <dgm:pt modelId="{C8B0E87F-E3E3-4670-9AA5-E8B16D477E77}" type="pres">
      <dgm:prSet presAssocID="{461B0FA4-09E4-4A8A-9286-12FA079E4988}" presName="Name21" presStyleCnt="0"/>
      <dgm:spPr/>
    </dgm:pt>
    <dgm:pt modelId="{DD933059-0560-4F5E-BD40-27DA4A201DE6}" type="pres">
      <dgm:prSet presAssocID="{461B0FA4-09E4-4A8A-9286-12FA079E4988}" presName="level2Shape" presStyleLbl="node3" presStyleIdx="6" presStyleCnt="7"/>
      <dgm:spPr/>
    </dgm:pt>
    <dgm:pt modelId="{3C89F9BA-A38C-4A76-927E-FF7CA3CB84EA}" type="pres">
      <dgm:prSet presAssocID="{461B0FA4-09E4-4A8A-9286-12FA079E4988}" presName="hierChild3" presStyleCnt="0"/>
      <dgm:spPr/>
    </dgm:pt>
    <dgm:pt modelId="{853DFF55-6233-444F-AF53-9DBA688C2F38}" type="pres">
      <dgm:prSet presAssocID="{0C97FA67-D0DC-42AD-82F9-5087E963637B}" presName="Name19" presStyleLbl="parChTrans1D4" presStyleIdx="1" presStyleCnt="2"/>
      <dgm:spPr/>
    </dgm:pt>
    <dgm:pt modelId="{404A5933-5304-4159-BFF3-ED422D9CE69B}" type="pres">
      <dgm:prSet presAssocID="{569F311F-0894-45A0-B6FE-5FA1A3642BE3}" presName="Name21" presStyleCnt="0"/>
      <dgm:spPr/>
    </dgm:pt>
    <dgm:pt modelId="{7592245A-019D-4840-AF18-DB6D2E91BE8E}" type="pres">
      <dgm:prSet presAssocID="{569F311F-0894-45A0-B6FE-5FA1A3642BE3}" presName="level2Shape" presStyleLbl="node4" presStyleIdx="1" presStyleCnt="2"/>
      <dgm:spPr/>
    </dgm:pt>
    <dgm:pt modelId="{8A4636CE-7364-471B-849F-F85685092591}" type="pres">
      <dgm:prSet presAssocID="{569F311F-0894-45A0-B6FE-5FA1A3642BE3}" presName="hierChild3" presStyleCnt="0"/>
      <dgm:spPr/>
    </dgm:pt>
    <dgm:pt modelId="{CF56984E-B234-474A-9CBF-D38FE6DEE143}" type="pres">
      <dgm:prSet presAssocID="{7DA8AA71-DAC2-4767-A305-3C3DF654BA0C}" presName="bgShapesFlow" presStyleCnt="0"/>
      <dgm:spPr/>
    </dgm:pt>
  </dgm:ptLst>
  <dgm:cxnLst>
    <dgm:cxn modelId="{2842CF1E-F9FD-4F64-97AC-DF3A8E557EF9}" srcId="{C5DD44DD-E4C6-4247-B047-E3510E6048C8}" destId="{11071A2D-47C5-4528-A51D-B822B2808A70}" srcOrd="2" destOrd="0" parTransId="{268F4605-F641-4B26-971A-D96769BD1671}" sibTransId="{3DAB3738-85A5-49AC-A8A4-839B0CA8E984}"/>
    <dgm:cxn modelId="{9FD27120-C796-49BD-8CEA-EABED06FE081}" type="presOf" srcId="{F11FCABF-B728-434D-8205-3BA1395DE38C}" destId="{C3F89A0E-3289-405B-B047-6E5D4F1BD001}" srcOrd="0" destOrd="0" presId="urn:microsoft.com/office/officeart/2005/8/layout/hierarchy6"/>
    <dgm:cxn modelId="{5E16692E-3599-42E7-AF87-C0A9AE553D05}" type="presOf" srcId="{5175CDBD-C250-440E-873F-C5BAEB07C9E9}" destId="{58DD1CB0-A2AA-4C84-9FAC-E53C6AAE09AF}" srcOrd="0" destOrd="0" presId="urn:microsoft.com/office/officeart/2005/8/layout/hierarchy6"/>
    <dgm:cxn modelId="{44E0BD67-BFB4-4A24-9A42-33ED0225356F}" type="presOf" srcId="{4984FEF2-42CC-4383-958D-FE198D9A1B00}" destId="{EB49D6F0-0049-478C-83A6-F2D3C527657D}" srcOrd="0" destOrd="0" presId="urn:microsoft.com/office/officeart/2005/8/layout/hierarchy6"/>
    <dgm:cxn modelId="{91C40369-90F7-4A72-8F28-5F3FBC82D11C}" type="presOf" srcId="{ADDCBAEF-6D4A-4568-9ED3-E1F5537264BA}" destId="{7E76E1E3-A325-4950-A375-258D038BA603}" srcOrd="0" destOrd="0" presId="urn:microsoft.com/office/officeart/2005/8/layout/hierarchy6"/>
    <dgm:cxn modelId="{BF27474B-AFB5-497A-8368-E3B7901AFCD2}" srcId="{C5DD44DD-E4C6-4247-B047-E3510E6048C8}" destId="{4FB9806F-C9F7-4308-87F5-2439CF0E86CC}" srcOrd="0" destOrd="0" parTransId="{8AA240CD-F50F-4DF3-B127-C1CD42781AD7}" sibTransId="{E2D00E75-9CCF-447B-B49E-28824348C329}"/>
    <dgm:cxn modelId="{50E57E6E-DA30-4B16-98C3-D9C9ADFFEF15}" srcId="{EF3F3861-535B-48F7-B374-8707ED6402C5}" destId="{D4609CA1-6802-41D2-B852-6610E7F7451B}" srcOrd="2" destOrd="0" parTransId="{ADDCBAEF-6D4A-4568-9ED3-E1F5537264BA}" sibTransId="{54F7CB87-6DB9-4E47-8D60-EE8D926DD3D8}"/>
    <dgm:cxn modelId="{F459314F-45A2-4659-825B-585D062E71F7}" type="presOf" srcId="{8684D2C7-2BBF-45D7-A49F-35CCBBC4F33D}" destId="{B4823C9C-8DBA-424B-8869-84D324746FCE}" srcOrd="0" destOrd="0" presId="urn:microsoft.com/office/officeart/2005/8/layout/hierarchy6"/>
    <dgm:cxn modelId="{90DBB04F-306B-4C18-BE35-81976B2E9AA7}" srcId="{D2918792-7A3E-4559-9559-B6B438197E06}" destId="{C5DD44DD-E4C6-4247-B047-E3510E6048C8}" srcOrd="1" destOrd="0" parTransId="{8730D8BA-1672-47B8-A819-54020C269134}" sibTransId="{63F00227-8D8A-4A66-8B58-DD2200EB6358}"/>
    <dgm:cxn modelId="{8F4BE372-EA7D-4EBD-8AE3-F24AEAAA54C9}" type="presOf" srcId="{569F311F-0894-45A0-B6FE-5FA1A3642BE3}" destId="{7592245A-019D-4840-AF18-DB6D2E91BE8E}" srcOrd="0" destOrd="0" presId="urn:microsoft.com/office/officeart/2005/8/layout/hierarchy6"/>
    <dgm:cxn modelId="{C4F5F976-7F74-4C78-AE5B-128035A9966E}" srcId="{C5DD44DD-E4C6-4247-B047-E3510E6048C8}" destId="{846D1E85-495A-43C6-8C79-826B2787743C}" srcOrd="1" destOrd="0" parTransId="{F11FCABF-B728-434D-8205-3BA1395DE38C}" sibTransId="{E1F2A526-C2B7-408C-91E3-CCAB8D092748}"/>
    <dgm:cxn modelId="{0F602757-6FE8-4077-A163-AA31F645AA2E}" srcId="{EF3F3861-535B-48F7-B374-8707ED6402C5}" destId="{31ADCED0-4021-4CE5-9F8B-ACC03F2528F7}" srcOrd="1" destOrd="0" parTransId="{5175CDBD-C250-440E-873F-C5BAEB07C9E9}" sibTransId="{A3544E42-5684-4946-BBC4-5CC3CBCEF35E}"/>
    <dgm:cxn modelId="{CD5AC757-AE90-4609-973B-3D7B3D9E6E60}" type="presOf" srcId="{A2009FF1-5288-4250-AC04-E115177EA563}" destId="{617C5AC4-51C5-4DB1-AAEE-A74157E448F5}" srcOrd="0" destOrd="0" presId="urn:microsoft.com/office/officeart/2005/8/layout/hierarchy6"/>
    <dgm:cxn modelId="{24E7E57D-1267-4640-ADD9-5A6F0B0BD039}" srcId="{461B0FA4-09E4-4A8A-9286-12FA079E4988}" destId="{569F311F-0894-45A0-B6FE-5FA1A3642BE3}" srcOrd="0" destOrd="0" parTransId="{0C97FA67-D0DC-42AD-82F9-5087E963637B}" sibTransId="{13E18C7E-1C10-4BD9-B13D-ECAF33AD7FD5}"/>
    <dgm:cxn modelId="{ADE4208D-4705-4BAC-B6F7-11224600B7F3}" type="presOf" srcId="{52D1C894-07A9-4877-BEC7-363953407495}" destId="{4314FCF8-BA54-4E3A-9098-1013B0C7C0E7}" srcOrd="0" destOrd="0" presId="urn:microsoft.com/office/officeart/2005/8/layout/hierarchy6"/>
    <dgm:cxn modelId="{9CC34E8E-4063-454F-BC44-9DA0EC5228D1}" type="presOf" srcId="{D2918792-7A3E-4559-9559-B6B438197E06}" destId="{AAB3A40C-EBCB-4B78-ABA6-F7BCD03D2BA1}" srcOrd="0" destOrd="0" presId="urn:microsoft.com/office/officeart/2005/8/layout/hierarchy6"/>
    <dgm:cxn modelId="{41387C93-CBC9-4DEC-BE6F-50E95C94F9B6}" type="presOf" srcId="{8AA240CD-F50F-4DF3-B127-C1CD42781AD7}" destId="{1B5F8946-FD0F-45B8-8CFF-17EDF6B92613}" srcOrd="0" destOrd="0" presId="urn:microsoft.com/office/officeart/2005/8/layout/hierarchy6"/>
    <dgm:cxn modelId="{BD06D195-4110-4E53-B090-28DA3E42BB9C}" type="presOf" srcId="{846D1E85-495A-43C6-8C79-826B2787743C}" destId="{8657D735-F779-456A-ACCC-0A7B14483674}" srcOrd="0" destOrd="0" presId="urn:microsoft.com/office/officeart/2005/8/layout/hierarchy6"/>
    <dgm:cxn modelId="{4BC75996-8642-436D-ADB4-C230925F05E3}" srcId="{EF3F3861-535B-48F7-B374-8707ED6402C5}" destId="{A2009FF1-5288-4250-AC04-E115177EA563}" srcOrd="0" destOrd="0" parTransId="{4984FEF2-42CC-4383-958D-FE198D9A1B00}" sibTransId="{5AD781C6-B41D-447A-8EEF-5D2E1E9C15D7}"/>
    <dgm:cxn modelId="{A5785A9B-6120-4EC1-BF68-E5DAA221C474}" type="presOf" srcId="{8730D8BA-1672-47B8-A819-54020C269134}" destId="{EDBCBC90-BA5F-4CB6-A963-4EA225171286}" srcOrd="0" destOrd="0" presId="urn:microsoft.com/office/officeart/2005/8/layout/hierarchy6"/>
    <dgm:cxn modelId="{6A9C539E-1FA8-436A-B083-C29DABB98608}" srcId="{7DA8AA71-DAC2-4767-A305-3C3DF654BA0C}" destId="{D2918792-7A3E-4559-9559-B6B438197E06}" srcOrd="0" destOrd="0" parTransId="{8881D4CA-1A0E-4DAB-A9D5-70A47986079B}" sibTransId="{FC579745-5C09-4E0F-94DB-0A5CCD444C9F}"/>
    <dgm:cxn modelId="{219D41AA-BFCD-4536-972C-70694D789992}" type="presOf" srcId="{EF3F3861-535B-48F7-B374-8707ED6402C5}" destId="{3BD43738-8EF4-4C3F-BA32-3150BD2C8658}" srcOrd="0" destOrd="0" presId="urn:microsoft.com/office/officeart/2005/8/layout/hierarchy6"/>
    <dgm:cxn modelId="{F0B3E7AE-91B7-4CB8-AB67-F150B8803F10}" type="presOf" srcId="{0379F2C7-E3EC-4622-9A85-5414B0ABC580}" destId="{05DEA782-4CCE-4C99-AD33-72911FF40A4E}" srcOrd="0" destOrd="0" presId="urn:microsoft.com/office/officeart/2005/8/layout/hierarchy6"/>
    <dgm:cxn modelId="{BD366BBA-0666-415B-874A-E52618DE805C}" srcId="{C5DD44DD-E4C6-4247-B047-E3510E6048C8}" destId="{461B0FA4-09E4-4A8A-9286-12FA079E4988}" srcOrd="3" destOrd="0" parTransId="{52D1C894-07A9-4877-BEC7-363953407495}" sibTransId="{47DE2EBA-FAAB-4701-9DE7-DAC7401A20E3}"/>
    <dgm:cxn modelId="{0268F7C3-6A79-40FD-A271-3191CFB02885}" type="presOf" srcId="{D4609CA1-6802-41D2-B852-6610E7F7451B}" destId="{8BFD53F9-0404-4D2E-B0A1-02316096637E}" srcOrd="0" destOrd="0" presId="urn:microsoft.com/office/officeart/2005/8/layout/hierarchy6"/>
    <dgm:cxn modelId="{D01777C7-D6A4-49A3-BFAE-E17442B44F5D}" type="presOf" srcId="{C5DD44DD-E4C6-4247-B047-E3510E6048C8}" destId="{BAA156F2-C81D-4417-A934-9A3F24EE0FCB}" srcOrd="0" destOrd="0" presId="urn:microsoft.com/office/officeart/2005/8/layout/hierarchy6"/>
    <dgm:cxn modelId="{956D87C7-786D-458A-B8AB-0452BBBBC028}" type="presOf" srcId="{11071A2D-47C5-4528-A51D-B822B2808A70}" destId="{720C903C-7193-4A52-84AF-22C449BCE46F}" srcOrd="0" destOrd="0" presId="urn:microsoft.com/office/officeart/2005/8/layout/hierarchy6"/>
    <dgm:cxn modelId="{66F8BDC7-1191-44F2-A7D9-9142CD9FA3C5}" type="presOf" srcId="{31ADCED0-4021-4CE5-9F8B-ACC03F2528F7}" destId="{8811534F-6131-4A09-8A5B-C3EECB52E513}" srcOrd="0" destOrd="0" presId="urn:microsoft.com/office/officeart/2005/8/layout/hierarchy6"/>
    <dgm:cxn modelId="{E36E8FC9-5810-4990-8C3C-FAFEBBD9BA57}" type="presOf" srcId="{4FB9806F-C9F7-4308-87F5-2439CF0E86CC}" destId="{27D9F5CB-AD06-4DEC-B70A-6B0C3F74ACF6}" srcOrd="0" destOrd="0" presId="urn:microsoft.com/office/officeart/2005/8/layout/hierarchy6"/>
    <dgm:cxn modelId="{C9153ED1-F614-44A2-8CA0-38FF7DAFEFB5}" type="presOf" srcId="{461B0FA4-09E4-4A8A-9286-12FA079E4988}" destId="{DD933059-0560-4F5E-BD40-27DA4A201DE6}" srcOrd="0" destOrd="0" presId="urn:microsoft.com/office/officeart/2005/8/layout/hierarchy6"/>
    <dgm:cxn modelId="{33BE5DD6-4C1D-41B6-AFCE-92C72E1BA4AF}" srcId="{A2009FF1-5288-4250-AC04-E115177EA563}" destId="{8684D2C7-2BBF-45D7-A49F-35CCBBC4F33D}" srcOrd="0" destOrd="0" parTransId="{0379F2C7-E3EC-4622-9A85-5414B0ABC580}" sibTransId="{5ECAA58C-D129-4FF4-8D47-B51CC1277641}"/>
    <dgm:cxn modelId="{95CC0AD8-4CE1-42A3-BD34-9E32EA08397A}" type="presOf" srcId="{0C97FA67-D0DC-42AD-82F9-5087E963637B}" destId="{853DFF55-6233-444F-AF53-9DBA688C2F38}" srcOrd="0" destOrd="0" presId="urn:microsoft.com/office/officeart/2005/8/layout/hierarchy6"/>
    <dgm:cxn modelId="{207821D8-5E5C-43CA-A0B0-492B50C4501D}" type="presOf" srcId="{268F4605-F641-4B26-971A-D96769BD1671}" destId="{43B89872-7F26-4BC2-82DB-0A8C61412647}" srcOrd="0" destOrd="0" presId="urn:microsoft.com/office/officeart/2005/8/layout/hierarchy6"/>
    <dgm:cxn modelId="{E25A4DE9-01D2-4BD2-90FA-3CF6CF50503A}" srcId="{D2918792-7A3E-4559-9559-B6B438197E06}" destId="{EF3F3861-535B-48F7-B374-8707ED6402C5}" srcOrd="0" destOrd="0" parTransId="{B7AB784A-EAED-4E33-A8EC-BB999FA26EC8}" sibTransId="{47E522A6-F12B-41AB-9E10-CFAA4893F5DA}"/>
    <dgm:cxn modelId="{0583D1F0-E758-4135-ABD4-0C8A546C73EF}" type="presOf" srcId="{B7AB784A-EAED-4E33-A8EC-BB999FA26EC8}" destId="{B1044F7D-6823-4BE0-B4AD-AB6A93D0A87B}" srcOrd="0" destOrd="0" presId="urn:microsoft.com/office/officeart/2005/8/layout/hierarchy6"/>
    <dgm:cxn modelId="{B8DC30F8-321C-487C-85A0-844DF6990197}" type="presOf" srcId="{7DA8AA71-DAC2-4767-A305-3C3DF654BA0C}" destId="{A3A0DEE1-9543-4DA2-A2C9-82D5ACE55E6D}" srcOrd="0" destOrd="0" presId="urn:microsoft.com/office/officeart/2005/8/layout/hierarchy6"/>
    <dgm:cxn modelId="{8A32B519-EBD2-40DC-92D5-F4CAA5134DAF}" type="presParOf" srcId="{A3A0DEE1-9543-4DA2-A2C9-82D5ACE55E6D}" destId="{238D5C17-2C7D-498D-8C64-A5CF8EF87605}" srcOrd="0" destOrd="0" presId="urn:microsoft.com/office/officeart/2005/8/layout/hierarchy6"/>
    <dgm:cxn modelId="{F05546E1-20AF-49DB-A6D6-C54D56709314}" type="presParOf" srcId="{238D5C17-2C7D-498D-8C64-A5CF8EF87605}" destId="{9DAFA7C1-E35F-4B19-BEA2-CE1057B1D622}" srcOrd="0" destOrd="0" presId="urn:microsoft.com/office/officeart/2005/8/layout/hierarchy6"/>
    <dgm:cxn modelId="{ACCB1E1F-BF1A-4CEC-8D31-FBFBF6FC3839}" type="presParOf" srcId="{9DAFA7C1-E35F-4B19-BEA2-CE1057B1D622}" destId="{AC3C4D91-C255-46AA-A732-F10966F4CF00}" srcOrd="0" destOrd="0" presId="urn:microsoft.com/office/officeart/2005/8/layout/hierarchy6"/>
    <dgm:cxn modelId="{6D157561-8A11-4E66-8C0E-458FD84BB19C}" type="presParOf" srcId="{AC3C4D91-C255-46AA-A732-F10966F4CF00}" destId="{AAB3A40C-EBCB-4B78-ABA6-F7BCD03D2BA1}" srcOrd="0" destOrd="0" presId="urn:microsoft.com/office/officeart/2005/8/layout/hierarchy6"/>
    <dgm:cxn modelId="{11F2A259-0A10-4536-BF59-1000F754FE82}" type="presParOf" srcId="{AC3C4D91-C255-46AA-A732-F10966F4CF00}" destId="{767B584F-BA43-4BEC-A4C7-2326EFCDCC5B}" srcOrd="1" destOrd="0" presId="urn:microsoft.com/office/officeart/2005/8/layout/hierarchy6"/>
    <dgm:cxn modelId="{C3144113-7EDF-46D5-B3C8-AC0408E0BE43}" type="presParOf" srcId="{767B584F-BA43-4BEC-A4C7-2326EFCDCC5B}" destId="{B1044F7D-6823-4BE0-B4AD-AB6A93D0A87B}" srcOrd="0" destOrd="0" presId="urn:microsoft.com/office/officeart/2005/8/layout/hierarchy6"/>
    <dgm:cxn modelId="{3F967848-CD7D-47A9-AA05-187BE1F66C7C}" type="presParOf" srcId="{767B584F-BA43-4BEC-A4C7-2326EFCDCC5B}" destId="{BCA52DB4-756C-48C3-AE4F-CD1735E24B0E}" srcOrd="1" destOrd="0" presId="urn:microsoft.com/office/officeart/2005/8/layout/hierarchy6"/>
    <dgm:cxn modelId="{C92831A9-EF57-4CFC-92F1-630AEAFABD00}" type="presParOf" srcId="{BCA52DB4-756C-48C3-AE4F-CD1735E24B0E}" destId="{3BD43738-8EF4-4C3F-BA32-3150BD2C8658}" srcOrd="0" destOrd="0" presId="urn:microsoft.com/office/officeart/2005/8/layout/hierarchy6"/>
    <dgm:cxn modelId="{502B7C80-F4B7-45E4-A45C-83151B0AACDC}" type="presParOf" srcId="{BCA52DB4-756C-48C3-AE4F-CD1735E24B0E}" destId="{4BE18B40-D940-41AC-AAAB-E8AE8C43BAF1}" srcOrd="1" destOrd="0" presId="urn:microsoft.com/office/officeart/2005/8/layout/hierarchy6"/>
    <dgm:cxn modelId="{FC5011BC-E70D-40CC-A1F3-70BA81FA305B}" type="presParOf" srcId="{4BE18B40-D940-41AC-AAAB-E8AE8C43BAF1}" destId="{EB49D6F0-0049-478C-83A6-F2D3C527657D}" srcOrd="0" destOrd="0" presId="urn:microsoft.com/office/officeart/2005/8/layout/hierarchy6"/>
    <dgm:cxn modelId="{357EA088-6308-48A4-A4A7-950691543E0A}" type="presParOf" srcId="{4BE18B40-D940-41AC-AAAB-E8AE8C43BAF1}" destId="{6070F5E7-BD68-4C91-90B5-68399958C986}" srcOrd="1" destOrd="0" presId="urn:microsoft.com/office/officeart/2005/8/layout/hierarchy6"/>
    <dgm:cxn modelId="{E8B6D078-C48F-4296-975C-77B8A3A35ECF}" type="presParOf" srcId="{6070F5E7-BD68-4C91-90B5-68399958C986}" destId="{617C5AC4-51C5-4DB1-AAEE-A74157E448F5}" srcOrd="0" destOrd="0" presId="urn:microsoft.com/office/officeart/2005/8/layout/hierarchy6"/>
    <dgm:cxn modelId="{0FD21AB3-C752-4D80-B262-4832F26A0A4D}" type="presParOf" srcId="{6070F5E7-BD68-4C91-90B5-68399958C986}" destId="{E33CEC59-29FE-4F52-BF04-3789B53FCAFF}" srcOrd="1" destOrd="0" presId="urn:microsoft.com/office/officeart/2005/8/layout/hierarchy6"/>
    <dgm:cxn modelId="{8BE8CE0C-2C5C-4FCE-8557-38BE6B13DA05}" type="presParOf" srcId="{E33CEC59-29FE-4F52-BF04-3789B53FCAFF}" destId="{05DEA782-4CCE-4C99-AD33-72911FF40A4E}" srcOrd="0" destOrd="0" presId="urn:microsoft.com/office/officeart/2005/8/layout/hierarchy6"/>
    <dgm:cxn modelId="{88D85F62-497E-4883-8954-347FF8C56DCA}" type="presParOf" srcId="{E33CEC59-29FE-4F52-BF04-3789B53FCAFF}" destId="{3B8B5B11-ED12-4EB2-B11D-97E68BB3A059}" srcOrd="1" destOrd="0" presId="urn:microsoft.com/office/officeart/2005/8/layout/hierarchy6"/>
    <dgm:cxn modelId="{73428896-AC01-4950-A268-A86F416806F9}" type="presParOf" srcId="{3B8B5B11-ED12-4EB2-B11D-97E68BB3A059}" destId="{B4823C9C-8DBA-424B-8869-84D324746FCE}" srcOrd="0" destOrd="0" presId="urn:microsoft.com/office/officeart/2005/8/layout/hierarchy6"/>
    <dgm:cxn modelId="{ED15A5AD-5672-449D-929F-6D7096997FEA}" type="presParOf" srcId="{3B8B5B11-ED12-4EB2-B11D-97E68BB3A059}" destId="{B8815FAC-D437-479B-B2A2-27158440824D}" srcOrd="1" destOrd="0" presId="urn:microsoft.com/office/officeart/2005/8/layout/hierarchy6"/>
    <dgm:cxn modelId="{7339F054-1860-4488-A291-C5A7F6C86883}" type="presParOf" srcId="{4BE18B40-D940-41AC-AAAB-E8AE8C43BAF1}" destId="{58DD1CB0-A2AA-4C84-9FAC-E53C6AAE09AF}" srcOrd="2" destOrd="0" presId="urn:microsoft.com/office/officeart/2005/8/layout/hierarchy6"/>
    <dgm:cxn modelId="{124EF986-7A3D-4232-A5D3-6AF0F482F3B3}" type="presParOf" srcId="{4BE18B40-D940-41AC-AAAB-E8AE8C43BAF1}" destId="{E80256D3-88BF-486A-B291-49DF5D2BE79D}" srcOrd="3" destOrd="0" presId="urn:microsoft.com/office/officeart/2005/8/layout/hierarchy6"/>
    <dgm:cxn modelId="{311C54A7-F0D4-41AD-B99E-C26789B03CD4}" type="presParOf" srcId="{E80256D3-88BF-486A-B291-49DF5D2BE79D}" destId="{8811534F-6131-4A09-8A5B-C3EECB52E513}" srcOrd="0" destOrd="0" presId="urn:microsoft.com/office/officeart/2005/8/layout/hierarchy6"/>
    <dgm:cxn modelId="{3BEAFD0B-50AB-47CB-825E-B27AE4DEBD5F}" type="presParOf" srcId="{E80256D3-88BF-486A-B291-49DF5D2BE79D}" destId="{E9F6E091-6E96-4C4B-831A-ABB7400EA696}" srcOrd="1" destOrd="0" presId="urn:microsoft.com/office/officeart/2005/8/layout/hierarchy6"/>
    <dgm:cxn modelId="{DC3B759A-F3E3-4CA8-9217-C96583E26415}" type="presParOf" srcId="{4BE18B40-D940-41AC-AAAB-E8AE8C43BAF1}" destId="{7E76E1E3-A325-4950-A375-258D038BA603}" srcOrd="4" destOrd="0" presId="urn:microsoft.com/office/officeart/2005/8/layout/hierarchy6"/>
    <dgm:cxn modelId="{B04DD3E9-7088-4279-AAFB-3F9F053E2E22}" type="presParOf" srcId="{4BE18B40-D940-41AC-AAAB-E8AE8C43BAF1}" destId="{A44BB516-EE12-4D15-BC63-41EDA65D280A}" srcOrd="5" destOrd="0" presId="urn:microsoft.com/office/officeart/2005/8/layout/hierarchy6"/>
    <dgm:cxn modelId="{B1F0B7F4-6C3B-4C06-9675-82C427896BCA}" type="presParOf" srcId="{A44BB516-EE12-4D15-BC63-41EDA65D280A}" destId="{8BFD53F9-0404-4D2E-B0A1-02316096637E}" srcOrd="0" destOrd="0" presId="urn:microsoft.com/office/officeart/2005/8/layout/hierarchy6"/>
    <dgm:cxn modelId="{70E24D6B-7536-4325-A424-141B75A9ECFD}" type="presParOf" srcId="{A44BB516-EE12-4D15-BC63-41EDA65D280A}" destId="{1304B9BF-7122-4364-9432-4B774382A66B}" srcOrd="1" destOrd="0" presId="urn:microsoft.com/office/officeart/2005/8/layout/hierarchy6"/>
    <dgm:cxn modelId="{610DA9DB-9B6D-4625-94C0-6B922DC30E39}" type="presParOf" srcId="{767B584F-BA43-4BEC-A4C7-2326EFCDCC5B}" destId="{EDBCBC90-BA5F-4CB6-A963-4EA225171286}" srcOrd="2" destOrd="0" presId="urn:microsoft.com/office/officeart/2005/8/layout/hierarchy6"/>
    <dgm:cxn modelId="{F0FFC699-3056-4439-BB25-C89FA3B554C2}" type="presParOf" srcId="{767B584F-BA43-4BEC-A4C7-2326EFCDCC5B}" destId="{8D766AF4-6E30-4295-9D43-112B7D99F6DB}" srcOrd="3" destOrd="0" presId="urn:microsoft.com/office/officeart/2005/8/layout/hierarchy6"/>
    <dgm:cxn modelId="{E0AE94A4-2C61-4894-97D0-4BAFFA9D12F1}" type="presParOf" srcId="{8D766AF4-6E30-4295-9D43-112B7D99F6DB}" destId="{BAA156F2-C81D-4417-A934-9A3F24EE0FCB}" srcOrd="0" destOrd="0" presId="urn:microsoft.com/office/officeart/2005/8/layout/hierarchy6"/>
    <dgm:cxn modelId="{48B8C963-1AD6-4B13-BBA7-E2D4FC4DEED2}" type="presParOf" srcId="{8D766AF4-6E30-4295-9D43-112B7D99F6DB}" destId="{F0026322-1ED1-44D6-8D59-80A91240B94D}" srcOrd="1" destOrd="0" presId="urn:microsoft.com/office/officeart/2005/8/layout/hierarchy6"/>
    <dgm:cxn modelId="{75763536-383B-4A23-80B1-8833EBE52C9B}" type="presParOf" srcId="{F0026322-1ED1-44D6-8D59-80A91240B94D}" destId="{1B5F8946-FD0F-45B8-8CFF-17EDF6B92613}" srcOrd="0" destOrd="0" presId="urn:microsoft.com/office/officeart/2005/8/layout/hierarchy6"/>
    <dgm:cxn modelId="{AD2BFA74-59FD-44BA-BB88-89DE548B7AE9}" type="presParOf" srcId="{F0026322-1ED1-44D6-8D59-80A91240B94D}" destId="{6F26315A-9313-46BA-BC6D-1788DF065515}" srcOrd="1" destOrd="0" presId="urn:microsoft.com/office/officeart/2005/8/layout/hierarchy6"/>
    <dgm:cxn modelId="{07A7F861-F0D2-4A3F-83F7-459AD4BB0927}" type="presParOf" srcId="{6F26315A-9313-46BA-BC6D-1788DF065515}" destId="{27D9F5CB-AD06-4DEC-B70A-6B0C3F74ACF6}" srcOrd="0" destOrd="0" presId="urn:microsoft.com/office/officeart/2005/8/layout/hierarchy6"/>
    <dgm:cxn modelId="{040E8408-E510-4953-8BA0-45BA35E74435}" type="presParOf" srcId="{6F26315A-9313-46BA-BC6D-1788DF065515}" destId="{93ADC15E-C3BE-4432-9A36-D50EFA19C5BA}" srcOrd="1" destOrd="0" presId="urn:microsoft.com/office/officeart/2005/8/layout/hierarchy6"/>
    <dgm:cxn modelId="{3DC18088-BEDC-47A3-A8BD-A2E9E79B6DF8}" type="presParOf" srcId="{F0026322-1ED1-44D6-8D59-80A91240B94D}" destId="{C3F89A0E-3289-405B-B047-6E5D4F1BD001}" srcOrd="2" destOrd="0" presId="urn:microsoft.com/office/officeart/2005/8/layout/hierarchy6"/>
    <dgm:cxn modelId="{14343054-129B-4A8E-B853-6B9DFDB31290}" type="presParOf" srcId="{F0026322-1ED1-44D6-8D59-80A91240B94D}" destId="{1E0F9D0E-2330-4780-BF5B-49D96073B8F3}" srcOrd="3" destOrd="0" presId="urn:microsoft.com/office/officeart/2005/8/layout/hierarchy6"/>
    <dgm:cxn modelId="{2A242C2F-849E-4CB0-B531-DD2E197D1A9E}" type="presParOf" srcId="{1E0F9D0E-2330-4780-BF5B-49D96073B8F3}" destId="{8657D735-F779-456A-ACCC-0A7B14483674}" srcOrd="0" destOrd="0" presId="urn:microsoft.com/office/officeart/2005/8/layout/hierarchy6"/>
    <dgm:cxn modelId="{C896727D-0044-4B23-A1C6-D4540E19A9E1}" type="presParOf" srcId="{1E0F9D0E-2330-4780-BF5B-49D96073B8F3}" destId="{31AA0C42-83EB-4F2D-8B16-67A0AECC14C7}" srcOrd="1" destOrd="0" presId="urn:microsoft.com/office/officeart/2005/8/layout/hierarchy6"/>
    <dgm:cxn modelId="{8532638B-0CCC-4617-A0F3-E425E975A842}" type="presParOf" srcId="{F0026322-1ED1-44D6-8D59-80A91240B94D}" destId="{43B89872-7F26-4BC2-82DB-0A8C61412647}" srcOrd="4" destOrd="0" presId="urn:microsoft.com/office/officeart/2005/8/layout/hierarchy6"/>
    <dgm:cxn modelId="{5B05F854-BB6E-49E2-941B-7B2A67518B12}" type="presParOf" srcId="{F0026322-1ED1-44D6-8D59-80A91240B94D}" destId="{AFB525E4-3261-430B-B555-845B491E41A6}" srcOrd="5" destOrd="0" presId="urn:microsoft.com/office/officeart/2005/8/layout/hierarchy6"/>
    <dgm:cxn modelId="{F17C389D-2C26-4F0D-80BF-1011CF8A980E}" type="presParOf" srcId="{AFB525E4-3261-430B-B555-845B491E41A6}" destId="{720C903C-7193-4A52-84AF-22C449BCE46F}" srcOrd="0" destOrd="0" presId="urn:microsoft.com/office/officeart/2005/8/layout/hierarchy6"/>
    <dgm:cxn modelId="{FEF5B972-C1D4-4131-8C02-C9E3B25A9D83}" type="presParOf" srcId="{AFB525E4-3261-430B-B555-845B491E41A6}" destId="{923FF1DC-553A-4E15-A182-34B7E31F5056}" srcOrd="1" destOrd="0" presId="urn:microsoft.com/office/officeart/2005/8/layout/hierarchy6"/>
    <dgm:cxn modelId="{BE4AA549-3E48-461B-BD1D-78E127FAEED2}" type="presParOf" srcId="{F0026322-1ED1-44D6-8D59-80A91240B94D}" destId="{4314FCF8-BA54-4E3A-9098-1013B0C7C0E7}" srcOrd="6" destOrd="0" presId="urn:microsoft.com/office/officeart/2005/8/layout/hierarchy6"/>
    <dgm:cxn modelId="{BA669E34-46E5-4A1E-824C-93FAE86EBDD2}" type="presParOf" srcId="{F0026322-1ED1-44D6-8D59-80A91240B94D}" destId="{C8B0E87F-E3E3-4670-9AA5-E8B16D477E77}" srcOrd="7" destOrd="0" presId="urn:microsoft.com/office/officeart/2005/8/layout/hierarchy6"/>
    <dgm:cxn modelId="{5F7A1CDC-4A19-4CEA-BE62-C1FB2173EF39}" type="presParOf" srcId="{C8B0E87F-E3E3-4670-9AA5-E8B16D477E77}" destId="{DD933059-0560-4F5E-BD40-27DA4A201DE6}" srcOrd="0" destOrd="0" presId="urn:microsoft.com/office/officeart/2005/8/layout/hierarchy6"/>
    <dgm:cxn modelId="{5395ED72-F94A-45D8-834D-EBC0013BD8EC}" type="presParOf" srcId="{C8B0E87F-E3E3-4670-9AA5-E8B16D477E77}" destId="{3C89F9BA-A38C-4A76-927E-FF7CA3CB84EA}" srcOrd="1" destOrd="0" presId="urn:microsoft.com/office/officeart/2005/8/layout/hierarchy6"/>
    <dgm:cxn modelId="{F60A48FC-D525-45A5-825A-8D44342373AF}" type="presParOf" srcId="{3C89F9BA-A38C-4A76-927E-FF7CA3CB84EA}" destId="{853DFF55-6233-444F-AF53-9DBA688C2F38}" srcOrd="0" destOrd="0" presId="urn:microsoft.com/office/officeart/2005/8/layout/hierarchy6"/>
    <dgm:cxn modelId="{85DEB0CE-0E20-4584-BF53-A8EBF7D07A76}" type="presParOf" srcId="{3C89F9BA-A38C-4A76-927E-FF7CA3CB84EA}" destId="{404A5933-5304-4159-BFF3-ED422D9CE69B}" srcOrd="1" destOrd="0" presId="urn:microsoft.com/office/officeart/2005/8/layout/hierarchy6"/>
    <dgm:cxn modelId="{7FBB630B-22C4-40F9-89DF-34A3140257C7}" type="presParOf" srcId="{404A5933-5304-4159-BFF3-ED422D9CE69B}" destId="{7592245A-019D-4840-AF18-DB6D2E91BE8E}" srcOrd="0" destOrd="0" presId="urn:microsoft.com/office/officeart/2005/8/layout/hierarchy6"/>
    <dgm:cxn modelId="{F1CF4F78-C09B-458B-9529-CE2556860BA6}" type="presParOf" srcId="{404A5933-5304-4159-BFF3-ED422D9CE69B}" destId="{8A4636CE-7364-471B-849F-F85685092591}" srcOrd="1" destOrd="0" presId="urn:microsoft.com/office/officeart/2005/8/layout/hierarchy6"/>
    <dgm:cxn modelId="{261D728B-1953-4ABE-BD80-50D612446089}" type="presParOf" srcId="{A3A0DEE1-9543-4DA2-A2C9-82D5ACE55E6D}" destId="{CF56984E-B234-474A-9CBF-D38FE6DEE14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A8AA71-DAC2-4767-A305-3C3DF654BA0C}" type="doc">
      <dgm:prSet loTypeId="urn:microsoft.com/office/officeart/2005/8/layout/hierarchy6" loCatId="hierarchy" qsTypeId="urn:microsoft.com/office/officeart/2005/8/quickstyle/simple4" qsCatId="simple" csTypeId="urn:microsoft.com/office/officeart/2005/8/colors/accent4_3" csCatId="accent4" phldr="1"/>
      <dgm:spPr/>
      <dgm:t>
        <a:bodyPr/>
        <a:lstStyle/>
        <a:p>
          <a:endParaRPr lang="en-US"/>
        </a:p>
      </dgm:t>
    </dgm:pt>
    <dgm:pt modelId="{D2918792-7A3E-4559-9559-B6B438197E06}">
      <dgm:prSet phldrT="[Text]"/>
      <dgm:spPr/>
      <dgm:t>
        <a:bodyPr/>
        <a:lstStyle/>
        <a:p>
          <a:r>
            <a:rPr lang="en-US" dirty="0"/>
            <a:t>Panel</a:t>
          </a:r>
        </a:p>
      </dgm:t>
    </dgm:pt>
    <dgm:pt modelId="{8881D4CA-1A0E-4DAB-A9D5-70A47986079B}" type="parTrans" cxnId="{6A9C539E-1FA8-436A-B083-C29DABB98608}">
      <dgm:prSet/>
      <dgm:spPr/>
      <dgm:t>
        <a:bodyPr/>
        <a:lstStyle/>
        <a:p>
          <a:endParaRPr lang="en-US"/>
        </a:p>
      </dgm:t>
    </dgm:pt>
    <dgm:pt modelId="{FC579745-5C09-4E0F-94DB-0A5CCD444C9F}" type="sibTrans" cxnId="{6A9C539E-1FA8-436A-B083-C29DABB98608}">
      <dgm:prSet/>
      <dgm:spPr/>
      <dgm:t>
        <a:bodyPr/>
        <a:lstStyle/>
        <a:p>
          <a:endParaRPr lang="en-US"/>
        </a:p>
      </dgm:t>
    </dgm:pt>
    <dgm:pt modelId="{31ADCED0-4021-4CE5-9F8B-ACC03F2528F7}">
      <dgm:prSet phldrT="[Text]"/>
      <dgm:spPr/>
      <dgm:t>
        <a:bodyPr/>
        <a:lstStyle/>
        <a:p>
          <a:r>
            <a:rPr lang="en-US" dirty="0" err="1"/>
            <a:t>ButtonRenderer</a:t>
          </a:r>
          <a:endParaRPr lang="en-US" dirty="0"/>
        </a:p>
      </dgm:t>
    </dgm:pt>
    <dgm:pt modelId="{5175CDBD-C250-440E-873F-C5BAEB07C9E9}" type="parTrans" cxnId="{0F602757-6FE8-4077-A163-AA31F645AA2E}">
      <dgm:prSet/>
      <dgm:spPr/>
      <dgm:t>
        <a:bodyPr/>
        <a:lstStyle/>
        <a:p>
          <a:endParaRPr lang="en-US"/>
        </a:p>
      </dgm:t>
    </dgm:pt>
    <dgm:pt modelId="{A3544E42-5684-4946-BBC4-5CC3CBCEF35E}" type="sibTrans" cxnId="{0F602757-6FE8-4077-A163-AA31F645AA2E}">
      <dgm:prSet/>
      <dgm:spPr/>
      <dgm:t>
        <a:bodyPr/>
        <a:lstStyle/>
        <a:p>
          <a:endParaRPr lang="en-US"/>
        </a:p>
      </dgm:t>
    </dgm:pt>
    <dgm:pt modelId="{4FB9806F-C9F7-4308-87F5-2439CF0E86CC}">
      <dgm:prSet phldrT="[Text]"/>
      <dgm:spPr/>
      <dgm:t>
        <a:bodyPr/>
        <a:lstStyle/>
        <a:p>
          <a:r>
            <a:rPr lang="en-US" dirty="0" err="1"/>
            <a:t>LabelRenderer</a:t>
          </a:r>
          <a:endParaRPr lang="en-US" dirty="0"/>
        </a:p>
      </dgm:t>
    </dgm:pt>
    <dgm:pt modelId="{8AA240CD-F50F-4DF3-B127-C1CD42781AD7}" type="parTrans" cxnId="{BF27474B-AFB5-497A-8368-E3B7901AFCD2}">
      <dgm:prSet/>
      <dgm:spPr/>
      <dgm:t>
        <a:bodyPr/>
        <a:lstStyle/>
        <a:p>
          <a:endParaRPr lang="en-US"/>
        </a:p>
      </dgm:t>
    </dgm:pt>
    <dgm:pt modelId="{E2D00E75-9CCF-447B-B49E-28824348C329}" type="sibTrans" cxnId="{BF27474B-AFB5-497A-8368-E3B7901AFCD2}">
      <dgm:prSet/>
      <dgm:spPr/>
      <dgm:t>
        <a:bodyPr/>
        <a:lstStyle/>
        <a:p>
          <a:endParaRPr lang="en-US"/>
        </a:p>
      </dgm:t>
    </dgm:pt>
    <dgm:pt modelId="{8684D2C7-2BBF-45D7-A49F-35CCBBC4F33D}">
      <dgm:prSet phldrT="[Text]"/>
      <dgm:spPr/>
      <dgm:t>
        <a:bodyPr/>
        <a:lstStyle/>
        <a:p>
          <a:r>
            <a:rPr lang="en-US" dirty="0" err="1"/>
            <a:t>LabelRenderer</a:t>
          </a:r>
          <a:endParaRPr lang="en-US" dirty="0"/>
        </a:p>
      </dgm:t>
    </dgm:pt>
    <dgm:pt modelId="{0379F2C7-E3EC-4622-9A85-5414B0ABC580}" type="parTrans" cxnId="{33BE5DD6-4C1D-41B6-AFCE-92C72E1BA4AF}">
      <dgm:prSet/>
      <dgm:spPr/>
      <dgm:t>
        <a:bodyPr/>
        <a:lstStyle/>
        <a:p>
          <a:endParaRPr lang="en-US"/>
        </a:p>
      </dgm:t>
    </dgm:pt>
    <dgm:pt modelId="{5ECAA58C-D129-4FF4-8D47-B51CC1277641}" type="sibTrans" cxnId="{33BE5DD6-4C1D-41B6-AFCE-92C72E1BA4AF}">
      <dgm:prSet/>
      <dgm:spPr/>
      <dgm:t>
        <a:bodyPr/>
        <a:lstStyle/>
        <a:p>
          <a:endParaRPr lang="en-US"/>
        </a:p>
      </dgm:t>
    </dgm:pt>
    <dgm:pt modelId="{D4609CA1-6802-41D2-B852-6610E7F7451B}">
      <dgm:prSet phldrT="[Text]"/>
      <dgm:spPr/>
      <dgm:t>
        <a:bodyPr/>
        <a:lstStyle/>
        <a:p>
          <a:r>
            <a:rPr lang="en-US" dirty="0" err="1"/>
            <a:t>WebViewRenderer</a:t>
          </a:r>
          <a:endParaRPr lang="en-US" dirty="0"/>
        </a:p>
      </dgm:t>
    </dgm:pt>
    <dgm:pt modelId="{ADDCBAEF-6D4A-4568-9ED3-E1F5537264BA}" type="parTrans" cxnId="{50E57E6E-DA30-4B16-98C3-D9C9ADFFEF15}">
      <dgm:prSet/>
      <dgm:spPr/>
      <dgm:t>
        <a:bodyPr/>
        <a:lstStyle/>
        <a:p>
          <a:endParaRPr lang="en-US"/>
        </a:p>
      </dgm:t>
    </dgm:pt>
    <dgm:pt modelId="{54F7CB87-6DB9-4E47-8D60-EE8D926DD3D8}" type="sibTrans" cxnId="{50E57E6E-DA30-4B16-98C3-D9C9ADFFEF15}">
      <dgm:prSet/>
      <dgm:spPr/>
      <dgm:t>
        <a:bodyPr/>
        <a:lstStyle/>
        <a:p>
          <a:endParaRPr lang="en-US"/>
        </a:p>
      </dgm:t>
    </dgm:pt>
    <dgm:pt modelId="{846D1E85-495A-43C6-8C79-826B2787743C}">
      <dgm:prSet phldrT="[Text]"/>
      <dgm:spPr/>
      <dgm:t>
        <a:bodyPr/>
        <a:lstStyle/>
        <a:p>
          <a:r>
            <a:rPr lang="en-US" dirty="0" err="1"/>
            <a:t>ButtonRenderer</a:t>
          </a:r>
          <a:endParaRPr lang="en-US" dirty="0"/>
        </a:p>
      </dgm:t>
    </dgm:pt>
    <dgm:pt modelId="{F11FCABF-B728-434D-8205-3BA1395DE38C}" type="parTrans" cxnId="{C4F5F976-7F74-4C78-AE5B-128035A9966E}">
      <dgm:prSet/>
      <dgm:spPr/>
      <dgm:t>
        <a:bodyPr/>
        <a:lstStyle/>
        <a:p>
          <a:endParaRPr lang="en-US"/>
        </a:p>
      </dgm:t>
    </dgm:pt>
    <dgm:pt modelId="{E1F2A526-C2B7-408C-91E3-CCAB8D092748}" type="sibTrans" cxnId="{C4F5F976-7F74-4C78-AE5B-128035A9966E}">
      <dgm:prSet/>
      <dgm:spPr/>
      <dgm:t>
        <a:bodyPr/>
        <a:lstStyle/>
        <a:p>
          <a:endParaRPr lang="en-US"/>
        </a:p>
      </dgm:t>
    </dgm:pt>
    <dgm:pt modelId="{11071A2D-47C5-4528-A51D-B822B2808A70}">
      <dgm:prSet phldrT="[Text]"/>
      <dgm:spPr/>
      <dgm:t>
        <a:bodyPr/>
        <a:lstStyle/>
        <a:p>
          <a:r>
            <a:rPr lang="en-US" dirty="0" err="1"/>
            <a:t>ImageRenderer</a:t>
          </a:r>
          <a:endParaRPr lang="en-US" dirty="0"/>
        </a:p>
      </dgm:t>
    </dgm:pt>
    <dgm:pt modelId="{268F4605-F641-4B26-971A-D96769BD1671}" type="parTrans" cxnId="{2842CF1E-F9FD-4F64-97AC-DF3A8E557EF9}">
      <dgm:prSet/>
      <dgm:spPr/>
      <dgm:t>
        <a:bodyPr/>
        <a:lstStyle/>
        <a:p>
          <a:endParaRPr lang="en-US"/>
        </a:p>
      </dgm:t>
    </dgm:pt>
    <dgm:pt modelId="{3DAB3738-85A5-49AC-A8A4-839B0CA8E984}" type="sibTrans" cxnId="{2842CF1E-F9FD-4F64-97AC-DF3A8E557EF9}">
      <dgm:prSet/>
      <dgm:spPr/>
      <dgm:t>
        <a:bodyPr/>
        <a:lstStyle/>
        <a:p>
          <a:endParaRPr lang="en-US"/>
        </a:p>
      </dgm:t>
    </dgm:pt>
    <dgm:pt modelId="{461B0FA4-09E4-4A8A-9286-12FA079E4988}">
      <dgm:prSet phldrT="[Text]"/>
      <dgm:spPr/>
      <dgm:t>
        <a:bodyPr/>
        <a:lstStyle/>
        <a:p>
          <a:r>
            <a:rPr lang="en-US" dirty="0" err="1"/>
            <a:t>ScrollViewRenderer</a:t>
          </a:r>
          <a:endParaRPr lang="en-US" dirty="0"/>
        </a:p>
      </dgm:t>
    </dgm:pt>
    <dgm:pt modelId="{52D1C894-07A9-4877-BEC7-363953407495}" type="parTrans" cxnId="{BD366BBA-0666-415B-874A-E52618DE805C}">
      <dgm:prSet/>
      <dgm:spPr/>
      <dgm:t>
        <a:bodyPr/>
        <a:lstStyle/>
        <a:p>
          <a:endParaRPr lang="en-US"/>
        </a:p>
      </dgm:t>
    </dgm:pt>
    <dgm:pt modelId="{47DE2EBA-FAAB-4701-9DE7-DAC7401A20E3}" type="sibTrans" cxnId="{BD366BBA-0666-415B-874A-E52618DE805C}">
      <dgm:prSet/>
      <dgm:spPr/>
      <dgm:t>
        <a:bodyPr/>
        <a:lstStyle/>
        <a:p>
          <a:endParaRPr lang="en-US"/>
        </a:p>
      </dgm:t>
    </dgm:pt>
    <dgm:pt modelId="{569F311F-0894-45A0-B6FE-5FA1A3642BE3}">
      <dgm:prSet phldrT="[Text]"/>
      <dgm:spPr/>
      <dgm:t>
        <a:bodyPr/>
        <a:lstStyle/>
        <a:p>
          <a:r>
            <a:rPr lang="en-US" dirty="0" err="1"/>
            <a:t>ImageRenderer</a:t>
          </a:r>
          <a:endParaRPr lang="en-US" dirty="0"/>
        </a:p>
      </dgm:t>
    </dgm:pt>
    <dgm:pt modelId="{0C97FA67-D0DC-42AD-82F9-5087E963637B}" type="parTrans" cxnId="{24E7E57D-1267-4640-ADD9-5A6F0B0BD039}">
      <dgm:prSet/>
      <dgm:spPr/>
      <dgm:t>
        <a:bodyPr/>
        <a:lstStyle/>
        <a:p>
          <a:endParaRPr lang="en-US"/>
        </a:p>
      </dgm:t>
    </dgm:pt>
    <dgm:pt modelId="{13E18C7E-1C10-4BD9-B13D-ECAF33AD7FD5}" type="sibTrans" cxnId="{24E7E57D-1267-4640-ADD9-5A6F0B0BD039}">
      <dgm:prSet/>
      <dgm:spPr/>
      <dgm:t>
        <a:bodyPr/>
        <a:lstStyle/>
        <a:p>
          <a:endParaRPr lang="en-US"/>
        </a:p>
      </dgm:t>
    </dgm:pt>
    <dgm:pt modelId="{04316148-FAC9-4932-9BB1-25E2F31ABBC5}">
      <dgm:prSet phldrT="[Text]"/>
      <dgm:spPr/>
      <dgm:t>
        <a:bodyPr/>
        <a:lstStyle/>
        <a:p>
          <a:r>
            <a:rPr lang="en-US" dirty="0"/>
            <a:t>WebView</a:t>
          </a:r>
        </a:p>
      </dgm:t>
    </dgm:pt>
    <dgm:pt modelId="{C6B6D8E5-3C10-485B-A557-E1583B27A480}" type="parTrans" cxnId="{6F34C1E1-ACCE-4DA3-A4FF-A21D238153CC}">
      <dgm:prSet/>
      <dgm:spPr/>
      <dgm:t>
        <a:bodyPr/>
        <a:lstStyle/>
        <a:p>
          <a:endParaRPr lang="en-US"/>
        </a:p>
      </dgm:t>
    </dgm:pt>
    <dgm:pt modelId="{9BD076F8-439E-49DF-A1B5-BB5CE44810C6}" type="sibTrans" cxnId="{6F34C1E1-ACCE-4DA3-A4FF-A21D238153CC}">
      <dgm:prSet/>
      <dgm:spPr/>
      <dgm:t>
        <a:bodyPr/>
        <a:lstStyle/>
        <a:p>
          <a:endParaRPr lang="en-US"/>
        </a:p>
      </dgm:t>
    </dgm:pt>
    <dgm:pt modelId="{393D2284-251D-4A5A-8617-9B9D361CBB66}" type="pres">
      <dgm:prSet presAssocID="{7DA8AA71-DAC2-4767-A305-3C3DF654BA0C}" presName="mainComposite" presStyleCnt="0">
        <dgm:presLayoutVars>
          <dgm:chPref val="1"/>
          <dgm:dir/>
          <dgm:animOne val="branch"/>
          <dgm:animLvl val="lvl"/>
          <dgm:resizeHandles val="exact"/>
        </dgm:presLayoutVars>
      </dgm:prSet>
      <dgm:spPr/>
    </dgm:pt>
    <dgm:pt modelId="{097C1D95-21F2-4FAB-AE45-E3FE45B3E9CB}" type="pres">
      <dgm:prSet presAssocID="{7DA8AA71-DAC2-4767-A305-3C3DF654BA0C}" presName="hierFlow" presStyleCnt="0"/>
      <dgm:spPr/>
    </dgm:pt>
    <dgm:pt modelId="{11CC9ACB-C9F7-49B0-8CA3-984AD13C2C9E}" type="pres">
      <dgm:prSet presAssocID="{7DA8AA71-DAC2-4767-A305-3C3DF654BA0C}" presName="hierChild1" presStyleCnt="0">
        <dgm:presLayoutVars>
          <dgm:chPref val="1"/>
          <dgm:animOne val="branch"/>
          <dgm:animLvl val="lvl"/>
        </dgm:presLayoutVars>
      </dgm:prSet>
      <dgm:spPr/>
    </dgm:pt>
    <dgm:pt modelId="{F397025A-9B92-4728-9034-B8FA62D0B17B}" type="pres">
      <dgm:prSet presAssocID="{D2918792-7A3E-4559-9559-B6B438197E06}" presName="Name14" presStyleCnt="0"/>
      <dgm:spPr/>
    </dgm:pt>
    <dgm:pt modelId="{740971A6-5A08-4466-A387-2838682D1B8E}" type="pres">
      <dgm:prSet presAssocID="{D2918792-7A3E-4559-9559-B6B438197E06}" presName="level1Shape" presStyleLbl="node0" presStyleIdx="0" presStyleCnt="1">
        <dgm:presLayoutVars>
          <dgm:chPref val="3"/>
        </dgm:presLayoutVars>
      </dgm:prSet>
      <dgm:spPr/>
    </dgm:pt>
    <dgm:pt modelId="{6EF55D37-3B4B-44D9-B666-4031DE2444CC}" type="pres">
      <dgm:prSet presAssocID="{D2918792-7A3E-4559-9559-B6B438197E06}" presName="hierChild2" presStyleCnt="0"/>
      <dgm:spPr/>
    </dgm:pt>
    <dgm:pt modelId="{9A71A499-646B-4700-B9E5-6ED2D7208FAC}" type="pres">
      <dgm:prSet presAssocID="{0379F2C7-E3EC-4622-9A85-5414B0ABC580}" presName="Name19" presStyleLbl="parChTrans1D2" presStyleIdx="0" presStyleCnt="7"/>
      <dgm:spPr/>
    </dgm:pt>
    <dgm:pt modelId="{7B00A997-A672-42D9-8A48-E4CECA750841}" type="pres">
      <dgm:prSet presAssocID="{8684D2C7-2BBF-45D7-A49F-35CCBBC4F33D}" presName="Name21" presStyleCnt="0"/>
      <dgm:spPr/>
    </dgm:pt>
    <dgm:pt modelId="{E3628756-1B19-4A14-A760-D3B7E7DC2210}" type="pres">
      <dgm:prSet presAssocID="{8684D2C7-2BBF-45D7-A49F-35CCBBC4F33D}" presName="level2Shape" presStyleLbl="node2" presStyleIdx="0" presStyleCnt="7"/>
      <dgm:spPr/>
    </dgm:pt>
    <dgm:pt modelId="{FD852A8B-5D08-4B0B-8919-6A6E074CEE48}" type="pres">
      <dgm:prSet presAssocID="{8684D2C7-2BBF-45D7-A49F-35CCBBC4F33D}" presName="hierChild3" presStyleCnt="0"/>
      <dgm:spPr/>
    </dgm:pt>
    <dgm:pt modelId="{90C6F178-BFD1-4AB0-BE8B-BDFC63131B83}" type="pres">
      <dgm:prSet presAssocID="{5175CDBD-C250-440E-873F-C5BAEB07C9E9}" presName="Name19" presStyleLbl="parChTrans1D2" presStyleIdx="1" presStyleCnt="7"/>
      <dgm:spPr/>
    </dgm:pt>
    <dgm:pt modelId="{0BBC88EA-1F78-4568-88EE-C61491755EA5}" type="pres">
      <dgm:prSet presAssocID="{31ADCED0-4021-4CE5-9F8B-ACC03F2528F7}" presName="Name21" presStyleCnt="0"/>
      <dgm:spPr/>
    </dgm:pt>
    <dgm:pt modelId="{33E4CC4F-6812-42F6-AA79-D445E6207723}" type="pres">
      <dgm:prSet presAssocID="{31ADCED0-4021-4CE5-9F8B-ACC03F2528F7}" presName="level2Shape" presStyleLbl="node2" presStyleIdx="1" presStyleCnt="7"/>
      <dgm:spPr/>
    </dgm:pt>
    <dgm:pt modelId="{53CEA062-3778-4C4C-902B-D63103B26D9F}" type="pres">
      <dgm:prSet presAssocID="{31ADCED0-4021-4CE5-9F8B-ACC03F2528F7}" presName="hierChild3" presStyleCnt="0"/>
      <dgm:spPr/>
    </dgm:pt>
    <dgm:pt modelId="{E3769630-4075-46CC-BD02-25457D7D173F}" type="pres">
      <dgm:prSet presAssocID="{ADDCBAEF-6D4A-4568-9ED3-E1F5537264BA}" presName="Name19" presStyleLbl="parChTrans1D2" presStyleIdx="2" presStyleCnt="7"/>
      <dgm:spPr/>
    </dgm:pt>
    <dgm:pt modelId="{066B8D01-615B-47EB-AA7A-93CCCCF58238}" type="pres">
      <dgm:prSet presAssocID="{D4609CA1-6802-41D2-B852-6610E7F7451B}" presName="Name21" presStyleCnt="0"/>
      <dgm:spPr/>
    </dgm:pt>
    <dgm:pt modelId="{B115249D-6D26-402F-B775-DF4D0CD9FE33}" type="pres">
      <dgm:prSet presAssocID="{D4609CA1-6802-41D2-B852-6610E7F7451B}" presName="level2Shape" presStyleLbl="node2" presStyleIdx="2" presStyleCnt="7"/>
      <dgm:spPr/>
    </dgm:pt>
    <dgm:pt modelId="{33615049-0E54-41CD-9712-07E15F999B5D}" type="pres">
      <dgm:prSet presAssocID="{D4609CA1-6802-41D2-B852-6610E7F7451B}" presName="hierChild3" presStyleCnt="0"/>
      <dgm:spPr/>
    </dgm:pt>
    <dgm:pt modelId="{3E366BC5-D66D-4BAB-BB87-29B854471B5D}" type="pres">
      <dgm:prSet presAssocID="{C6B6D8E5-3C10-485B-A557-E1583B27A480}" presName="Name19" presStyleLbl="parChTrans1D3" presStyleIdx="0" presStyleCnt="2"/>
      <dgm:spPr/>
    </dgm:pt>
    <dgm:pt modelId="{0751AC7B-A67D-4300-96AA-AD3004755DC5}" type="pres">
      <dgm:prSet presAssocID="{04316148-FAC9-4932-9BB1-25E2F31ABBC5}" presName="Name21" presStyleCnt="0"/>
      <dgm:spPr/>
    </dgm:pt>
    <dgm:pt modelId="{BCBCA96E-9F34-4300-B416-72293C0941C9}" type="pres">
      <dgm:prSet presAssocID="{04316148-FAC9-4932-9BB1-25E2F31ABBC5}" presName="level2Shape" presStyleLbl="node3" presStyleIdx="0" presStyleCnt="2"/>
      <dgm:spPr/>
    </dgm:pt>
    <dgm:pt modelId="{77089A14-17DE-4236-806D-B210E6796DF9}" type="pres">
      <dgm:prSet presAssocID="{04316148-FAC9-4932-9BB1-25E2F31ABBC5}" presName="hierChild3" presStyleCnt="0"/>
      <dgm:spPr/>
    </dgm:pt>
    <dgm:pt modelId="{075E18F5-56C4-45E1-8805-2955B670281A}" type="pres">
      <dgm:prSet presAssocID="{8AA240CD-F50F-4DF3-B127-C1CD42781AD7}" presName="Name19" presStyleLbl="parChTrans1D2" presStyleIdx="3" presStyleCnt="7"/>
      <dgm:spPr/>
    </dgm:pt>
    <dgm:pt modelId="{07FBC9A5-1562-4749-8825-39E466A660B5}" type="pres">
      <dgm:prSet presAssocID="{4FB9806F-C9F7-4308-87F5-2439CF0E86CC}" presName="Name21" presStyleCnt="0"/>
      <dgm:spPr/>
    </dgm:pt>
    <dgm:pt modelId="{93E43EBB-3238-464D-B840-5011F878E51D}" type="pres">
      <dgm:prSet presAssocID="{4FB9806F-C9F7-4308-87F5-2439CF0E86CC}" presName="level2Shape" presStyleLbl="node2" presStyleIdx="3" presStyleCnt="7"/>
      <dgm:spPr/>
    </dgm:pt>
    <dgm:pt modelId="{900B8E4F-60A9-41D8-A129-6FC2C50B1C57}" type="pres">
      <dgm:prSet presAssocID="{4FB9806F-C9F7-4308-87F5-2439CF0E86CC}" presName="hierChild3" presStyleCnt="0"/>
      <dgm:spPr/>
    </dgm:pt>
    <dgm:pt modelId="{7F3F3F6E-C7B3-4A86-845B-BC2DDEF366ED}" type="pres">
      <dgm:prSet presAssocID="{F11FCABF-B728-434D-8205-3BA1395DE38C}" presName="Name19" presStyleLbl="parChTrans1D2" presStyleIdx="4" presStyleCnt="7"/>
      <dgm:spPr/>
    </dgm:pt>
    <dgm:pt modelId="{0E54B590-8630-4DA3-91D6-418CABAB3CFB}" type="pres">
      <dgm:prSet presAssocID="{846D1E85-495A-43C6-8C79-826B2787743C}" presName="Name21" presStyleCnt="0"/>
      <dgm:spPr/>
    </dgm:pt>
    <dgm:pt modelId="{3D06EE29-5B15-40F8-945E-835223F0DC20}" type="pres">
      <dgm:prSet presAssocID="{846D1E85-495A-43C6-8C79-826B2787743C}" presName="level2Shape" presStyleLbl="node2" presStyleIdx="4" presStyleCnt="7"/>
      <dgm:spPr/>
    </dgm:pt>
    <dgm:pt modelId="{1662E1DA-95C8-4A22-AA7B-A4ACA6BCCC53}" type="pres">
      <dgm:prSet presAssocID="{846D1E85-495A-43C6-8C79-826B2787743C}" presName="hierChild3" presStyleCnt="0"/>
      <dgm:spPr/>
    </dgm:pt>
    <dgm:pt modelId="{627A0BB6-EFC5-4680-894D-50CB5B26DBE6}" type="pres">
      <dgm:prSet presAssocID="{268F4605-F641-4B26-971A-D96769BD1671}" presName="Name19" presStyleLbl="parChTrans1D2" presStyleIdx="5" presStyleCnt="7"/>
      <dgm:spPr/>
    </dgm:pt>
    <dgm:pt modelId="{251C6761-63A4-462A-A7E2-E5AE3749B8AB}" type="pres">
      <dgm:prSet presAssocID="{11071A2D-47C5-4528-A51D-B822B2808A70}" presName="Name21" presStyleCnt="0"/>
      <dgm:spPr/>
    </dgm:pt>
    <dgm:pt modelId="{3DB1B08C-3F2D-46DA-81B5-19725A3B44AF}" type="pres">
      <dgm:prSet presAssocID="{11071A2D-47C5-4528-A51D-B822B2808A70}" presName="level2Shape" presStyleLbl="node2" presStyleIdx="5" presStyleCnt="7"/>
      <dgm:spPr/>
    </dgm:pt>
    <dgm:pt modelId="{0E97AD2C-F92B-4825-8CB5-B6C907049A07}" type="pres">
      <dgm:prSet presAssocID="{11071A2D-47C5-4528-A51D-B822B2808A70}" presName="hierChild3" presStyleCnt="0"/>
      <dgm:spPr/>
    </dgm:pt>
    <dgm:pt modelId="{BB1D64C8-09B0-4313-8CAB-B73E0BB7EC87}" type="pres">
      <dgm:prSet presAssocID="{52D1C894-07A9-4877-BEC7-363953407495}" presName="Name19" presStyleLbl="parChTrans1D2" presStyleIdx="6" presStyleCnt="7"/>
      <dgm:spPr/>
    </dgm:pt>
    <dgm:pt modelId="{22820F6C-2DB3-468D-9768-38E5C0A71C4A}" type="pres">
      <dgm:prSet presAssocID="{461B0FA4-09E4-4A8A-9286-12FA079E4988}" presName="Name21" presStyleCnt="0"/>
      <dgm:spPr/>
    </dgm:pt>
    <dgm:pt modelId="{BBF6CAE1-B30C-4BA4-8AC4-8DC4B7160D03}" type="pres">
      <dgm:prSet presAssocID="{461B0FA4-09E4-4A8A-9286-12FA079E4988}" presName="level2Shape" presStyleLbl="node2" presStyleIdx="6" presStyleCnt="7"/>
      <dgm:spPr/>
    </dgm:pt>
    <dgm:pt modelId="{F568CEA4-636D-4257-A53D-5937A2BB929D}" type="pres">
      <dgm:prSet presAssocID="{461B0FA4-09E4-4A8A-9286-12FA079E4988}" presName="hierChild3" presStyleCnt="0"/>
      <dgm:spPr/>
    </dgm:pt>
    <dgm:pt modelId="{CA0E026F-72B2-4E0A-83B4-26077678967D}" type="pres">
      <dgm:prSet presAssocID="{0C97FA67-D0DC-42AD-82F9-5087E963637B}" presName="Name19" presStyleLbl="parChTrans1D3" presStyleIdx="1" presStyleCnt="2"/>
      <dgm:spPr/>
    </dgm:pt>
    <dgm:pt modelId="{BBC1982F-5136-4B42-9FDC-74BBEA65671D}" type="pres">
      <dgm:prSet presAssocID="{569F311F-0894-45A0-B6FE-5FA1A3642BE3}" presName="Name21" presStyleCnt="0"/>
      <dgm:spPr/>
    </dgm:pt>
    <dgm:pt modelId="{FBCF1F25-76A9-4596-BC8C-80B7632457C5}" type="pres">
      <dgm:prSet presAssocID="{569F311F-0894-45A0-B6FE-5FA1A3642BE3}" presName="level2Shape" presStyleLbl="node3" presStyleIdx="1" presStyleCnt="2"/>
      <dgm:spPr/>
    </dgm:pt>
    <dgm:pt modelId="{81C52425-31C2-40EA-AF3C-26085157B7BD}" type="pres">
      <dgm:prSet presAssocID="{569F311F-0894-45A0-B6FE-5FA1A3642BE3}" presName="hierChild3" presStyleCnt="0"/>
      <dgm:spPr/>
    </dgm:pt>
    <dgm:pt modelId="{4867E218-B2E7-4196-8122-A2AA3F4E510D}" type="pres">
      <dgm:prSet presAssocID="{7DA8AA71-DAC2-4767-A305-3C3DF654BA0C}" presName="bgShapesFlow" presStyleCnt="0"/>
      <dgm:spPr/>
    </dgm:pt>
  </dgm:ptLst>
  <dgm:cxnLst>
    <dgm:cxn modelId="{A027980D-6A28-4F99-BB5E-0866CDA34545}" type="presOf" srcId="{4FB9806F-C9F7-4308-87F5-2439CF0E86CC}" destId="{93E43EBB-3238-464D-B840-5011F878E51D}" srcOrd="0" destOrd="0" presId="urn:microsoft.com/office/officeart/2005/8/layout/hierarchy6"/>
    <dgm:cxn modelId="{9306FB1B-F095-4116-8B5F-BAB761A82FD3}" type="presOf" srcId="{11071A2D-47C5-4528-A51D-B822B2808A70}" destId="{3DB1B08C-3F2D-46DA-81B5-19725A3B44AF}" srcOrd="0" destOrd="0" presId="urn:microsoft.com/office/officeart/2005/8/layout/hierarchy6"/>
    <dgm:cxn modelId="{DAF7601E-D80A-401F-BD77-4C30D54B02F1}" type="presOf" srcId="{0C97FA67-D0DC-42AD-82F9-5087E963637B}" destId="{CA0E026F-72B2-4E0A-83B4-26077678967D}" srcOrd="0" destOrd="0" presId="urn:microsoft.com/office/officeart/2005/8/layout/hierarchy6"/>
    <dgm:cxn modelId="{2842CF1E-F9FD-4F64-97AC-DF3A8E557EF9}" srcId="{D2918792-7A3E-4559-9559-B6B438197E06}" destId="{11071A2D-47C5-4528-A51D-B822B2808A70}" srcOrd="5" destOrd="0" parTransId="{268F4605-F641-4B26-971A-D96769BD1671}" sibTransId="{3DAB3738-85A5-49AC-A8A4-839B0CA8E984}"/>
    <dgm:cxn modelId="{3646EE5D-CE44-43DC-A98C-3155DFF87FDA}" type="presOf" srcId="{8AA240CD-F50F-4DF3-B127-C1CD42781AD7}" destId="{075E18F5-56C4-45E1-8805-2955B670281A}" srcOrd="0" destOrd="0" presId="urn:microsoft.com/office/officeart/2005/8/layout/hierarchy6"/>
    <dgm:cxn modelId="{E96E5A64-7D14-4AFC-B5B2-04DB52AE5763}" type="presOf" srcId="{C6B6D8E5-3C10-485B-A557-E1583B27A480}" destId="{3E366BC5-D66D-4BAB-BB87-29B854471B5D}" srcOrd="0" destOrd="0" presId="urn:microsoft.com/office/officeart/2005/8/layout/hierarchy6"/>
    <dgm:cxn modelId="{AA67D044-F253-40B9-A209-0609ED5C41CB}" type="presOf" srcId="{461B0FA4-09E4-4A8A-9286-12FA079E4988}" destId="{BBF6CAE1-B30C-4BA4-8AC4-8DC4B7160D03}" srcOrd="0" destOrd="0" presId="urn:microsoft.com/office/officeart/2005/8/layout/hierarchy6"/>
    <dgm:cxn modelId="{5EACE464-B034-4F6F-856D-F69B2C97D729}" type="presOf" srcId="{D2918792-7A3E-4559-9559-B6B438197E06}" destId="{740971A6-5A08-4466-A387-2838682D1B8E}" srcOrd="0" destOrd="0" presId="urn:microsoft.com/office/officeart/2005/8/layout/hierarchy6"/>
    <dgm:cxn modelId="{2C8FBE68-8173-470E-8A22-43D5F8CF8685}" type="presOf" srcId="{31ADCED0-4021-4CE5-9F8B-ACC03F2528F7}" destId="{33E4CC4F-6812-42F6-AA79-D445E6207723}" srcOrd="0" destOrd="0" presId="urn:microsoft.com/office/officeart/2005/8/layout/hierarchy6"/>
    <dgm:cxn modelId="{87E0844A-52F7-4A52-9A68-79DD6D6A457C}" type="presOf" srcId="{268F4605-F641-4B26-971A-D96769BD1671}" destId="{627A0BB6-EFC5-4680-894D-50CB5B26DBE6}" srcOrd="0" destOrd="0" presId="urn:microsoft.com/office/officeart/2005/8/layout/hierarchy6"/>
    <dgm:cxn modelId="{BF27474B-AFB5-497A-8368-E3B7901AFCD2}" srcId="{D2918792-7A3E-4559-9559-B6B438197E06}" destId="{4FB9806F-C9F7-4308-87F5-2439CF0E86CC}" srcOrd="3" destOrd="0" parTransId="{8AA240CD-F50F-4DF3-B127-C1CD42781AD7}" sibTransId="{E2D00E75-9CCF-447B-B49E-28824348C329}"/>
    <dgm:cxn modelId="{50E57E6E-DA30-4B16-98C3-D9C9ADFFEF15}" srcId="{D2918792-7A3E-4559-9559-B6B438197E06}" destId="{D4609CA1-6802-41D2-B852-6610E7F7451B}" srcOrd="2" destOrd="0" parTransId="{ADDCBAEF-6D4A-4568-9ED3-E1F5537264BA}" sibTransId="{54F7CB87-6DB9-4E47-8D60-EE8D926DD3D8}"/>
    <dgm:cxn modelId="{4CF5BF50-2D29-4D97-B1B0-FC573145CB88}" type="presOf" srcId="{F11FCABF-B728-434D-8205-3BA1395DE38C}" destId="{7F3F3F6E-C7B3-4A86-845B-BC2DDEF366ED}" srcOrd="0" destOrd="0" presId="urn:microsoft.com/office/officeart/2005/8/layout/hierarchy6"/>
    <dgm:cxn modelId="{71BFC174-2B12-4025-90FE-FCEB91482A8F}" type="presOf" srcId="{846D1E85-495A-43C6-8C79-826B2787743C}" destId="{3D06EE29-5B15-40F8-945E-835223F0DC20}" srcOrd="0" destOrd="0" presId="urn:microsoft.com/office/officeart/2005/8/layout/hierarchy6"/>
    <dgm:cxn modelId="{C4F5F976-7F74-4C78-AE5B-128035A9966E}" srcId="{D2918792-7A3E-4559-9559-B6B438197E06}" destId="{846D1E85-495A-43C6-8C79-826B2787743C}" srcOrd="4" destOrd="0" parTransId="{F11FCABF-B728-434D-8205-3BA1395DE38C}" sibTransId="{E1F2A526-C2B7-408C-91E3-CCAB8D092748}"/>
    <dgm:cxn modelId="{0F602757-6FE8-4077-A163-AA31F645AA2E}" srcId="{D2918792-7A3E-4559-9559-B6B438197E06}" destId="{31ADCED0-4021-4CE5-9F8B-ACC03F2528F7}" srcOrd="1" destOrd="0" parTransId="{5175CDBD-C250-440E-873F-C5BAEB07C9E9}" sibTransId="{A3544E42-5684-4946-BBC4-5CC3CBCEF35E}"/>
    <dgm:cxn modelId="{24E7E57D-1267-4640-ADD9-5A6F0B0BD039}" srcId="{461B0FA4-09E4-4A8A-9286-12FA079E4988}" destId="{569F311F-0894-45A0-B6FE-5FA1A3642BE3}" srcOrd="0" destOrd="0" parTransId="{0C97FA67-D0DC-42AD-82F9-5087E963637B}" sibTransId="{13E18C7E-1C10-4BD9-B13D-ECAF33AD7FD5}"/>
    <dgm:cxn modelId="{EF58C88D-9D86-4E68-8CA2-5195F5CB8795}" type="presOf" srcId="{5175CDBD-C250-440E-873F-C5BAEB07C9E9}" destId="{90C6F178-BFD1-4AB0-BE8B-BDFC63131B83}" srcOrd="0" destOrd="0" presId="urn:microsoft.com/office/officeart/2005/8/layout/hierarchy6"/>
    <dgm:cxn modelId="{C8F23596-C62E-43BE-A9AD-F6451E37F49C}" type="presOf" srcId="{569F311F-0894-45A0-B6FE-5FA1A3642BE3}" destId="{FBCF1F25-76A9-4596-BC8C-80B7632457C5}" srcOrd="0" destOrd="0" presId="urn:microsoft.com/office/officeart/2005/8/layout/hierarchy6"/>
    <dgm:cxn modelId="{6A9C539E-1FA8-436A-B083-C29DABB98608}" srcId="{7DA8AA71-DAC2-4767-A305-3C3DF654BA0C}" destId="{D2918792-7A3E-4559-9559-B6B438197E06}" srcOrd="0" destOrd="0" parTransId="{8881D4CA-1A0E-4DAB-A9D5-70A47986079B}" sibTransId="{FC579745-5C09-4E0F-94DB-0A5CCD444C9F}"/>
    <dgm:cxn modelId="{E6E086A8-048C-4129-B11D-0DE78CC0CF7F}" type="presOf" srcId="{ADDCBAEF-6D4A-4568-9ED3-E1F5537264BA}" destId="{E3769630-4075-46CC-BD02-25457D7D173F}" srcOrd="0" destOrd="0" presId="urn:microsoft.com/office/officeart/2005/8/layout/hierarchy6"/>
    <dgm:cxn modelId="{1442E1B0-F316-4F2B-926D-7CC2F672525D}" type="presOf" srcId="{0379F2C7-E3EC-4622-9A85-5414B0ABC580}" destId="{9A71A499-646B-4700-B9E5-6ED2D7208FAC}" srcOrd="0" destOrd="0" presId="urn:microsoft.com/office/officeart/2005/8/layout/hierarchy6"/>
    <dgm:cxn modelId="{BD366BBA-0666-415B-874A-E52618DE805C}" srcId="{D2918792-7A3E-4559-9559-B6B438197E06}" destId="{461B0FA4-09E4-4A8A-9286-12FA079E4988}" srcOrd="6" destOrd="0" parTransId="{52D1C894-07A9-4877-BEC7-363953407495}" sibTransId="{47DE2EBA-FAAB-4701-9DE7-DAC7401A20E3}"/>
    <dgm:cxn modelId="{174E92BB-1664-4679-8170-7B94FD0D9B4D}" type="presOf" srcId="{7DA8AA71-DAC2-4767-A305-3C3DF654BA0C}" destId="{393D2284-251D-4A5A-8617-9B9D361CBB66}" srcOrd="0" destOrd="0" presId="urn:microsoft.com/office/officeart/2005/8/layout/hierarchy6"/>
    <dgm:cxn modelId="{8A0E20BC-CDCB-4923-94F7-0D36ABF5633B}" type="presOf" srcId="{04316148-FAC9-4932-9BB1-25E2F31ABBC5}" destId="{BCBCA96E-9F34-4300-B416-72293C0941C9}" srcOrd="0" destOrd="0" presId="urn:microsoft.com/office/officeart/2005/8/layout/hierarchy6"/>
    <dgm:cxn modelId="{B4ACD4C1-16FA-4745-8853-2B162414CCB0}" type="presOf" srcId="{D4609CA1-6802-41D2-B852-6610E7F7451B}" destId="{B115249D-6D26-402F-B775-DF4D0CD9FE33}" srcOrd="0" destOrd="0" presId="urn:microsoft.com/office/officeart/2005/8/layout/hierarchy6"/>
    <dgm:cxn modelId="{1FC0B4CD-86DE-499A-9A58-015C5EB97C72}" type="presOf" srcId="{8684D2C7-2BBF-45D7-A49F-35CCBBC4F33D}" destId="{E3628756-1B19-4A14-A760-D3B7E7DC2210}" srcOrd="0" destOrd="0" presId="urn:microsoft.com/office/officeart/2005/8/layout/hierarchy6"/>
    <dgm:cxn modelId="{33BE5DD6-4C1D-41B6-AFCE-92C72E1BA4AF}" srcId="{D2918792-7A3E-4559-9559-B6B438197E06}" destId="{8684D2C7-2BBF-45D7-A49F-35CCBBC4F33D}" srcOrd="0" destOrd="0" parTransId="{0379F2C7-E3EC-4622-9A85-5414B0ABC580}" sibTransId="{5ECAA58C-D129-4FF4-8D47-B51CC1277641}"/>
    <dgm:cxn modelId="{6F34C1E1-ACCE-4DA3-A4FF-A21D238153CC}" srcId="{D4609CA1-6802-41D2-B852-6610E7F7451B}" destId="{04316148-FAC9-4932-9BB1-25E2F31ABBC5}" srcOrd="0" destOrd="0" parTransId="{C6B6D8E5-3C10-485B-A557-E1583B27A480}" sibTransId="{9BD076F8-439E-49DF-A1B5-BB5CE44810C6}"/>
    <dgm:cxn modelId="{C99EE6F7-51D7-4E40-908D-BA8149B94C26}" type="presOf" srcId="{52D1C894-07A9-4877-BEC7-363953407495}" destId="{BB1D64C8-09B0-4313-8CAB-B73E0BB7EC87}" srcOrd="0" destOrd="0" presId="urn:microsoft.com/office/officeart/2005/8/layout/hierarchy6"/>
    <dgm:cxn modelId="{7C32BF28-F52D-435F-A6B4-E68896A5BC5F}" type="presParOf" srcId="{393D2284-251D-4A5A-8617-9B9D361CBB66}" destId="{097C1D95-21F2-4FAB-AE45-E3FE45B3E9CB}" srcOrd="0" destOrd="0" presId="urn:microsoft.com/office/officeart/2005/8/layout/hierarchy6"/>
    <dgm:cxn modelId="{555E7958-2EDE-447C-97AC-FEC15F834D9A}" type="presParOf" srcId="{097C1D95-21F2-4FAB-AE45-E3FE45B3E9CB}" destId="{11CC9ACB-C9F7-49B0-8CA3-984AD13C2C9E}" srcOrd="0" destOrd="0" presId="urn:microsoft.com/office/officeart/2005/8/layout/hierarchy6"/>
    <dgm:cxn modelId="{D9F5B216-2322-4A7C-90FD-790C5ADC547C}" type="presParOf" srcId="{11CC9ACB-C9F7-49B0-8CA3-984AD13C2C9E}" destId="{F397025A-9B92-4728-9034-B8FA62D0B17B}" srcOrd="0" destOrd="0" presId="urn:microsoft.com/office/officeart/2005/8/layout/hierarchy6"/>
    <dgm:cxn modelId="{814FEBFE-1BF4-4918-93CC-BEE2EC2FFEDF}" type="presParOf" srcId="{F397025A-9B92-4728-9034-B8FA62D0B17B}" destId="{740971A6-5A08-4466-A387-2838682D1B8E}" srcOrd="0" destOrd="0" presId="urn:microsoft.com/office/officeart/2005/8/layout/hierarchy6"/>
    <dgm:cxn modelId="{B2BD1CC2-72FF-4DF3-910F-A199E1D86111}" type="presParOf" srcId="{F397025A-9B92-4728-9034-B8FA62D0B17B}" destId="{6EF55D37-3B4B-44D9-B666-4031DE2444CC}" srcOrd="1" destOrd="0" presId="urn:microsoft.com/office/officeart/2005/8/layout/hierarchy6"/>
    <dgm:cxn modelId="{0E94AE40-6CEF-4B22-8B7A-FE1BB8BA90DA}" type="presParOf" srcId="{6EF55D37-3B4B-44D9-B666-4031DE2444CC}" destId="{9A71A499-646B-4700-B9E5-6ED2D7208FAC}" srcOrd="0" destOrd="0" presId="urn:microsoft.com/office/officeart/2005/8/layout/hierarchy6"/>
    <dgm:cxn modelId="{231BF723-1424-488A-BBC4-977BCF18F712}" type="presParOf" srcId="{6EF55D37-3B4B-44D9-B666-4031DE2444CC}" destId="{7B00A997-A672-42D9-8A48-E4CECA750841}" srcOrd="1" destOrd="0" presId="urn:microsoft.com/office/officeart/2005/8/layout/hierarchy6"/>
    <dgm:cxn modelId="{8EE144CC-20F7-46E1-81F0-40A4BF147A6E}" type="presParOf" srcId="{7B00A997-A672-42D9-8A48-E4CECA750841}" destId="{E3628756-1B19-4A14-A760-D3B7E7DC2210}" srcOrd="0" destOrd="0" presId="urn:microsoft.com/office/officeart/2005/8/layout/hierarchy6"/>
    <dgm:cxn modelId="{EE52E440-E314-402C-B696-327DDEDF1616}" type="presParOf" srcId="{7B00A997-A672-42D9-8A48-E4CECA750841}" destId="{FD852A8B-5D08-4B0B-8919-6A6E074CEE48}" srcOrd="1" destOrd="0" presId="urn:microsoft.com/office/officeart/2005/8/layout/hierarchy6"/>
    <dgm:cxn modelId="{E9A959F7-2D37-48FD-AEDB-332130B2F7F0}" type="presParOf" srcId="{6EF55D37-3B4B-44D9-B666-4031DE2444CC}" destId="{90C6F178-BFD1-4AB0-BE8B-BDFC63131B83}" srcOrd="2" destOrd="0" presId="urn:microsoft.com/office/officeart/2005/8/layout/hierarchy6"/>
    <dgm:cxn modelId="{51EABE01-85F1-4F7C-901E-38590509BAE8}" type="presParOf" srcId="{6EF55D37-3B4B-44D9-B666-4031DE2444CC}" destId="{0BBC88EA-1F78-4568-88EE-C61491755EA5}" srcOrd="3" destOrd="0" presId="urn:microsoft.com/office/officeart/2005/8/layout/hierarchy6"/>
    <dgm:cxn modelId="{F932F1F3-BC38-4067-AFBA-93346CD08B21}" type="presParOf" srcId="{0BBC88EA-1F78-4568-88EE-C61491755EA5}" destId="{33E4CC4F-6812-42F6-AA79-D445E6207723}" srcOrd="0" destOrd="0" presId="urn:microsoft.com/office/officeart/2005/8/layout/hierarchy6"/>
    <dgm:cxn modelId="{271508EC-518E-4165-B39F-E02CF7B51FC0}" type="presParOf" srcId="{0BBC88EA-1F78-4568-88EE-C61491755EA5}" destId="{53CEA062-3778-4C4C-902B-D63103B26D9F}" srcOrd="1" destOrd="0" presId="urn:microsoft.com/office/officeart/2005/8/layout/hierarchy6"/>
    <dgm:cxn modelId="{494864EE-67D0-448C-A23D-6AAEB3F38F3D}" type="presParOf" srcId="{6EF55D37-3B4B-44D9-B666-4031DE2444CC}" destId="{E3769630-4075-46CC-BD02-25457D7D173F}" srcOrd="4" destOrd="0" presId="urn:microsoft.com/office/officeart/2005/8/layout/hierarchy6"/>
    <dgm:cxn modelId="{A45ED3EE-B3F8-416F-918E-F05DD738231B}" type="presParOf" srcId="{6EF55D37-3B4B-44D9-B666-4031DE2444CC}" destId="{066B8D01-615B-47EB-AA7A-93CCCCF58238}" srcOrd="5" destOrd="0" presId="urn:microsoft.com/office/officeart/2005/8/layout/hierarchy6"/>
    <dgm:cxn modelId="{EC014931-A036-420C-80F1-02A15D997714}" type="presParOf" srcId="{066B8D01-615B-47EB-AA7A-93CCCCF58238}" destId="{B115249D-6D26-402F-B775-DF4D0CD9FE33}" srcOrd="0" destOrd="0" presId="urn:microsoft.com/office/officeart/2005/8/layout/hierarchy6"/>
    <dgm:cxn modelId="{F4D988D2-FF37-4FB0-80CC-F9FBEB9FC66D}" type="presParOf" srcId="{066B8D01-615B-47EB-AA7A-93CCCCF58238}" destId="{33615049-0E54-41CD-9712-07E15F999B5D}" srcOrd="1" destOrd="0" presId="urn:microsoft.com/office/officeart/2005/8/layout/hierarchy6"/>
    <dgm:cxn modelId="{2F05CB17-0608-4DCB-A382-2F83A941C43F}" type="presParOf" srcId="{33615049-0E54-41CD-9712-07E15F999B5D}" destId="{3E366BC5-D66D-4BAB-BB87-29B854471B5D}" srcOrd="0" destOrd="0" presId="urn:microsoft.com/office/officeart/2005/8/layout/hierarchy6"/>
    <dgm:cxn modelId="{3B84BF7D-ABD9-4610-B846-EF1E75730BB3}" type="presParOf" srcId="{33615049-0E54-41CD-9712-07E15F999B5D}" destId="{0751AC7B-A67D-4300-96AA-AD3004755DC5}" srcOrd="1" destOrd="0" presId="urn:microsoft.com/office/officeart/2005/8/layout/hierarchy6"/>
    <dgm:cxn modelId="{A218DE72-9A1D-4B23-9137-BA4ECF4F5659}" type="presParOf" srcId="{0751AC7B-A67D-4300-96AA-AD3004755DC5}" destId="{BCBCA96E-9F34-4300-B416-72293C0941C9}" srcOrd="0" destOrd="0" presId="urn:microsoft.com/office/officeart/2005/8/layout/hierarchy6"/>
    <dgm:cxn modelId="{7F8F9215-FCC6-4229-8CA7-E90F82AA3021}" type="presParOf" srcId="{0751AC7B-A67D-4300-96AA-AD3004755DC5}" destId="{77089A14-17DE-4236-806D-B210E6796DF9}" srcOrd="1" destOrd="0" presId="urn:microsoft.com/office/officeart/2005/8/layout/hierarchy6"/>
    <dgm:cxn modelId="{3DEF38D4-215B-45FA-8A38-ACE9184CB783}" type="presParOf" srcId="{6EF55D37-3B4B-44D9-B666-4031DE2444CC}" destId="{075E18F5-56C4-45E1-8805-2955B670281A}" srcOrd="6" destOrd="0" presId="urn:microsoft.com/office/officeart/2005/8/layout/hierarchy6"/>
    <dgm:cxn modelId="{CA01D961-7761-4B9E-A5D8-BFD92E67DA1A}" type="presParOf" srcId="{6EF55D37-3B4B-44D9-B666-4031DE2444CC}" destId="{07FBC9A5-1562-4749-8825-39E466A660B5}" srcOrd="7" destOrd="0" presId="urn:microsoft.com/office/officeart/2005/8/layout/hierarchy6"/>
    <dgm:cxn modelId="{31CDC88A-0711-4614-A731-99A4AFA565C5}" type="presParOf" srcId="{07FBC9A5-1562-4749-8825-39E466A660B5}" destId="{93E43EBB-3238-464D-B840-5011F878E51D}" srcOrd="0" destOrd="0" presId="urn:microsoft.com/office/officeart/2005/8/layout/hierarchy6"/>
    <dgm:cxn modelId="{78137F1D-40C2-4DC3-AC65-E6C73C0FA930}" type="presParOf" srcId="{07FBC9A5-1562-4749-8825-39E466A660B5}" destId="{900B8E4F-60A9-41D8-A129-6FC2C50B1C57}" srcOrd="1" destOrd="0" presId="urn:microsoft.com/office/officeart/2005/8/layout/hierarchy6"/>
    <dgm:cxn modelId="{08A25685-F2E2-44BC-B71C-535839581F3E}" type="presParOf" srcId="{6EF55D37-3B4B-44D9-B666-4031DE2444CC}" destId="{7F3F3F6E-C7B3-4A86-845B-BC2DDEF366ED}" srcOrd="8" destOrd="0" presId="urn:microsoft.com/office/officeart/2005/8/layout/hierarchy6"/>
    <dgm:cxn modelId="{3E3A9D96-452F-492A-A1E5-4CEC8D45D1F3}" type="presParOf" srcId="{6EF55D37-3B4B-44D9-B666-4031DE2444CC}" destId="{0E54B590-8630-4DA3-91D6-418CABAB3CFB}" srcOrd="9" destOrd="0" presId="urn:microsoft.com/office/officeart/2005/8/layout/hierarchy6"/>
    <dgm:cxn modelId="{92DC0E9A-2F46-4616-AA53-8B3283CE3137}" type="presParOf" srcId="{0E54B590-8630-4DA3-91D6-418CABAB3CFB}" destId="{3D06EE29-5B15-40F8-945E-835223F0DC20}" srcOrd="0" destOrd="0" presId="urn:microsoft.com/office/officeart/2005/8/layout/hierarchy6"/>
    <dgm:cxn modelId="{752681D4-905D-45D9-9807-F6AC028EF8F6}" type="presParOf" srcId="{0E54B590-8630-4DA3-91D6-418CABAB3CFB}" destId="{1662E1DA-95C8-4A22-AA7B-A4ACA6BCCC53}" srcOrd="1" destOrd="0" presId="urn:microsoft.com/office/officeart/2005/8/layout/hierarchy6"/>
    <dgm:cxn modelId="{FCC31212-7E21-4255-8FFA-D59573FC98DA}" type="presParOf" srcId="{6EF55D37-3B4B-44D9-B666-4031DE2444CC}" destId="{627A0BB6-EFC5-4680-894D-50CB5B26DBE6}" srcOrd="10" destOrd="0" presId="urn:microsoft.com/office/officeart/2005/8/layout/hierarchy6"/>
    <dgm:cxn modelId="{D3BDEDC3-03E0-4FF9-BAE2-357E84EF3420}" type="presParOf" srcId="{6EF55D37-3B4B-44D9-B666-4031DE2444CC}" destId="{251C6761-63A4-462A-A7E2-E5AE3749B8AB}" srcOrd="11" destOrd="0" presId="urn:microsoft.com/office/officeart/2005/8/layout/hierarchy6"/>
    <dgm:cxn modelId="{30B499F5-0061-45B7-8483-310291A1561B}" type="presParOf" srcId="{251C6761-63A4-462A-A7E2-E5AE3749B8AB}" destId="{3DB1B08C-3F2D-46DA-81B5-19725A3B44AF}" srcOrd="0" destOrd="0" presId="urn:microsoft.com/office/officeart/2005/8/layout/hierarchy6"/>
    <dgm:cxn modelId="{0B4B19CC-3444-4EBA-BE3D-0613F2A4AA65}" type="presParOf" srcId="{251C6761-63A4-462A-A7E2-E5AE3749B8AB}" destId="{0E97AD2C-F92B-4825-8CB5-B6C907049A07}" srcOrd="1" destOrd="0" presId="urn:microsoft.com/office/officeart/2005/8/layout/hierarchy6"/>
    <dgm:cxn modelId="{17CB5140-2388-4755-A707-F89CFAADB50B}" type="presParOf" srcId="{6EF55D37-3B4B-44D9-B666-4031DE2444CC}" destId="{BB1D64C8-09B0-4313-8CAB-B73E0BB7EC87}" srcOrd="12" destOrd="0" presId="urn:microsoft.com/office/officeart/2005/8/layout/hierarchy6"/>
    <dgm:cxn modelId="{4C8625B4-1201-4151-A8FA-F839E521F008}" type="presParOf" srcId="{6EF55D37-3B4B-44D9-B666-4031DE2444CC}" destId="{22820F6C-2DB3-468D-9768-38E5C0A71C4A}" srcOrd="13" destOrd="0" presId="urn:microsoft.com/office/officeart/2005/8/layout/hierarchy6"/>
    <dgm:cxn modelId="{2CE636EA-B956-40BA-BB09-7E28DD188147}" type="presParOf" srcId="{22820F6C-2DB3-468D-9768-38E5C0A71C4A}" destId="{BBF6CAE1-B30C-4BA4-8AC4-8DC4B7160D03}" srcOrd="0" destOrd="0" presId="urn:microsoft.com/office/officeart/2005/8/layout/hierarchy6"/>
    <dgm:cxn modelId="{6821906E-EE63-4D52-9B38-4CD930F89B7B}" type="presParOf" srcId="{22820F6C-2DB3-468D-9768-38E5C0A71C4A}" destId="{F568CEA4-636D-4257-A53D-5937A2BB929D}" srcOrd="1" destOrd="0" presId="urn:microsoft.com/office/officeart/2005/8/layout/hierarchy6"/>
    <dgm:cxn modelId="{AB31B8B7-2A2E-4147-B481-20501787DC24}" type="presParOf" srcId="{F568CEA4-636D-4257-A53D-5937A2BB929D}" destId="{CA0E026F-72B2-4E0A-83B4-26077678967D}" srcOrd="0" destOrd="0" presId="urn:microsoft.com/office/officeart/2005/8/layout/hierarchy6"/>
    <dgm:cxn modelId="{9EF748B3-6D8B-4D90-9B94-01328040B691}" type="presParOf" srcId="{F568CEA4-636D-4257-A53D-5937A2BB929D}" destId="{BBC1982F-5136-4B42-9FDC-74BBEA65671D}" srcOrd="1" destOrd="0" presId="urn:microsoft.com/office/officeart/2005/8/layout/hierarchy6"/>
    <dgm:cxn modelId="{C6255AF6-1701-4A06-9465-C30894CF2064}" type="presParOf" srcId="{BBC1982F-5136-4B42-9FDC-74BBEA65671D}" destId="{FBCF1F25-76A9-4596-BC8C-80B7632457C5}" srcOrd="0" destOrd="0" presId="urn:microsoft.com/office/officeart/2005/8/layout/hierarchy6"/>
    <dgm:cxn modelId="{D98940EB-7275-42F8-BF25-51ED21319CA9}" type="presParOf" srcId="{BBC1982F-5136-4B42-9FDC-74BBEA65671D}" destId="{81C52425-31C2-40EA-AF3C-26085157B7BD}" srcOrd="1" destOrd="0" presId="urn:microsoft.com/office/officeart/2005/8/layout/hierarchy6"/>
    <dgm:cxn modelId="{5187DDCC-70D4-4684-8E27-118A1FED9259}" type="presParOf" srcId="{393D2284-251D-4A5A-8617-9B9D361CBB66}" destId="{4867E218-B2E7-4196-8122-A2AA3F4E510D}"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1A73D-48A6-4ACE-BA03-3F030339D62F}">
      <dsp:nvSpPr>
        <dsp:cNvPr id="0" name=""/>
        <dsp:cNvSpPr/>
      </dsp:nvSpPr>
      <dsp:spPr>
        <a:xfrm>
          <a:off x="2780737" y="509008"/>
          <a:ext cx="776893" cy="517929"/>
        </a:xfrm>
        <a:prstGeom prst="roundRect">
          <a:avLst>
            <a:gd name="adj" fmla="val 10000"/>
          </a:avLst>
        </a:prstGeom>
        <a:solidFill>
          <a:schemeClr val="accent4">
            <a:shade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2795907" y="524178"/>
        <a:ext cx="746553" cy="487589"/>
      </dsp:txXfrm>
    </dsp:sp>
    <dsp:sp modelId="{97912490-0A41-4D22-8E90-FFE92A9C6D5E}">
      <dsp:nvSpPr>
        <dsp:cNvPr id="0" name=""/>
        <dsp:cNvSpPr/>
      </dsp:nvSpPr>
      <dsp:spPr>
        <a:xfrm>
          <a:off x="1401750" y="1026938"/>
          <a:ext cx="1767433" cy="207171"/>
        </a:xfrm>
        <a:custGeom>
          <a:avLst/>
          <a:gdLst/>
          <a:ahLst/>
          <a:cxnLst/>
          <a:rect l="0" t="0" r="0" b="0"/>
          <a:pathLst>
            <a:path>
              <a:moveTo>
                <a:pt x="1767433" y="0"/>
              </a:moveTo>
              <a:lnTo>
                <a:pt x="1767433" y="103585"/>
              </a:lnTo>
              <a:lnTo>
                <a:pt x="0" y="103585"/>
              </a:lnTo>
              <a:lnTo>
                <a:pt x="0" y="207171"/>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8BC6E1-8C97-4422-A402-8BC465ED2E94}">
      <dsp:nvSpPr>
        <dsp:cNvPr id="0" name=""/>
        <dsp:cNvSpPr/>
      </dsp:nvSpPr>
      <dsp:spPr>
        <a:xfrm>
          <a:off x="1013303" y="1234109"/>
          <a:ext cx="776893" cy="517929"/>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StackLayout</a:t>
          </a:r>
          <a:endParaRPr lang="en-US" sz="900" kern="1200" dirty="0"/>
        </a:p>
      </dsp:txBody>
      <dsp:txXfrm>
        <a:off x="1028473" y="1249279"/>
        <a:ext cx="746553" cy="487589"/>
      </dsp:txXfrm>
    </dsp:sp>
    <dsp:sp modelId="{D2A6377D-10B9-4A56-B995-5B049AD823BF}">
      <dsp:nvSpPr>
        <dsp:cNvPr id="0" name=""/>
        <dsp:cNvSpPr/>
      </dsp:nvSpPr>
      <dsp:spPr>
        <a:xfrm>
          <a:off x="391788" y="1752039"/>
          <a:ext cx="1009962" cy="207171"/>
        </a:xfrm>
        <a:custGeom>
          <a:avLst/>
          <a:gdLst/>
          <a:ahLst/>
          <a:cxnLst/>
          <a:rect l="0" t="0" r="0" b="0"/>
          <a:pathLst>
            <a:path>
              <a:moveTo>
                <a:pt x="1009962" y="0"/>
              </a:moveTo>
              <a:lnTo>
                <a:pt x="1009962" y="103585"/>
              </a:lnTo>
              <a:lnTo>
                <a:pt x="0" y="103585"/>
              </a:lnTo>
              <a:lnTo>
                <a:pt x="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FBC563-A6FF-41FF-BA7D-1C66F0D71488}">
      <dsp:nvSpPr>
        <dsp:cNvPr id="0" name=""/>
        <dsp:cNvSpPr/>
      </dsp:nvSpPr>
      <dsp:spPr>
        <a:xfrm>
          <a:off x="3341"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ContentView</a:t>
          </a:r>
          <a:endParaRPr lang="en-US" sz="900" kern="1200" dirty="0"/>
        </a:p>
      </dsp:txBody>
      <dsp:txXfrm>
        <a:off x="18511" y="1974380"/>
        <a:ext cx="746553" cy="487589"/>
      </dsp:txXfrm>
    </dsp:sp>
    <dsp:sp modelId="{D2C80748-17AD-4250-884A-A28A3791D255}">
      <dsp:nvSpPr>
        <dsp:cNvPr id="0" name=""/>
        <dsp:cNvSpPr/>
      </dsp:nvSpPr>
      <dsp:spPr>
        <a:xfrm>
          <a:off x="346068" y="2477140"/>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4C8EEC1-0DD1-41BC-AD0C-59F92D9B8D62}">
      <dsp:nvSpPr>
        <dsp:cNvPr id="0" name=""/>
        <dsp:cNvSpPr/>
      </dsp:nvSpPr>
      <dsp:spPr>
        <a:xfrm>
          <a:off x="3341" y="2684311"/>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18511" y="2699481"/>
        <a:ext cx="746553" cy="487589"/>
      </dsp:txXfrm>
    </dsp:sp>
    <dsp:sp modelId="{B3FA7F7C-A2C2-4A28-920C-FCD01D73133B}">
      <dsp:nvSpPr>
        <dsp:cNvPr id="0" name=""/>
        <dsp:cNvSpPr/>
      </dsp:nvSpPr>
      <dsp:spPr>
        <a:xfrm>
          <a:off x="1356030" y="1752039"/>
          <a:ext cx="91440" cy="207171"/>
        </a:xfrm>
        <a:custGeom>
          <a:avLst/>
          <a:gdLst/>
          <a:ahLst/>
          <a:cxnLst/>
          <a:rect l="0" t="0" r="0" b="0"/>
          <a:pathLst>
            <a:path>
              <a:moveTo>
                <a:pt x="45720" y="0"/>
              </a:moveTo>
              <a:lnTo>
                <a:pt x="4572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2CADE8F-EBBC-4E85-862D-95349DA587FB}">
      <dsp:nvSpPr>
        <dsp:cNvPr id="0" name=""/>
        <dsp:cNvSpPr/>
      </dsp:nvSpPr>
      <dsp:spPr>
        <a:xfrm>
          <a:off x="1013303"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1028473" y="1974380"/>
        <a:ext cx="746553" cy="487589"/>
      </dsp:txXfrm>
    </dsp:sp>
    <dsp:sp modelId="{7E02721E-FA29-48B3-8B93-82E60013E49D}">
      <dsp:nvSpPr>
        <dsp:cNvPr id="0" name=""/>
        <dsp:cNvSpPr/>
      </dsp:nvSpPr>
      <dsp:spPr>
        <a:xfrm>
          <a:off x="1401750" y="1752039"/>
          <a:ext cx="1009962" cy="207171"/>
        </a:xfrm>
        <a:custGeom>
          <a:avLst/>
          <a:gdLst/>
          <a:ahLst/>
          <a:cxnLst/>
          <a:rect l="0" t="0" r="0" b="0"/>
          <a:pathLst>
            <a:path>
              <a:moveTo>
                <a:pt x="0" y="0"/>
              </a:moveTo>
              <a:lnTo>
                <a:pt x="0" y="103585"/>
              </a:lnTo>
              <a:lnTo>
                <a:pt x="1009962" y="103585"/>
              </a:lnTo>
              <a:lnTo>
                <a:pt x="1009962"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334A2C-D965-42B6-A235-56A90DCDDE87}">
      <dsp:nvSpPr>
        <dsp:cNvPr id="0" name=""/>
        <dsp:cNvSpPr/>
      </dsp:nvSpPr>
      <dsp:spPr>
        <a:xfrm>
          <a:off x="2023265"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WebView</a:t>
          </a:r>
        </a:p>
      </dsp:txBody>
      <dsp:txXfrm>
        <a:off x="2038435" y="1974380"/>
        <a:ext cx="746553" cy="487589"/>
      </dsp:txXfrm>
    </dsp:sp>
    <dsp:sp modelId="{B4232DE4-8839-4686-902E-2B67FC5059D8}">
      <dsp:nvSpPr>
        <dsp:cNvPr id="0" name=""/>
        <dsp:cNvSpPr/>
      </dsp:nvSpPr>
      <dsp:spPr>
        <a:xfrm>
          <a:off x="3169183" y="1026938"/>
          <a:ext cx="1767433" cy="207171"/>
        </a:xfrm>
        <a:custGeom>
          <a:avLst/>
          <a:gdLst/>
          <a:ahLst/>
          <a:cxnLst/>
          <a:rect l="0" t="0" r="0" b="0"/>
          <a:pathLst>
            <a:path>
              <a:moveTo>
                <a:pt x="0" y="0"/>
              </a:moveTo>
              <a:lnTo>
                <a:pt x="0" y="103585"/>
              </a:lnTo>
              <a:lnTo>
                <a:pt x="1767433" y="103585"/>
              </a:lnTo>
              <a:lnTo>
                <a:pt x="1767433" y="207171"/>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CDBB8D-B901-4F86-8B1D-7C25318D06B7}">
      <dsp:nvSpPr>
        <dsp:cNvPr id="0" name=""/>
        <dsp:cNvSpPr/>
      </dsp:nvSpPr>
      <dsp:spPr>
        <a:xfrm>
          <a:off x="4548170" y="1234109"/>
          <a:ext cx="776893" cy="517929"/>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4563340" y="1249279"/>
        <a:ext cx="746553" cy="487589"/>
      </dsp:txXfrm>
    </dsp:sp>
    <dsp:sp modelId="{3EFD180C-E9DA-4990-B25B-867AFC05AAE6}">
      <dsp:nvSpPr>
        <dsp:cNvPr id="0" name=""/>
        <dsp:cNvSpPr/>
      </dsp:nvSpPr>
      <dsp:spPr>
        <a:xfrm>
          <a:off x="3421674" y="1752039"/>
          <a:ext cx="1514943" cy="207171"/>
        </a:xfrm>
        <a:custGeom>
          <a:avLst/>
          <a:gdLst/>
          <a:ahLst/>
          <a:cxnLst/>
          <a:rect l="0" t="0" r="0" b="0"/>
          <a:pathLst>
            <a:path>
              <a:moveTo>
                <a:pt x="1514943" y="0"/>
              </a:moveTo>
              <a:lnTo>
                <a:pt x="1514943" y="103585"/>
              </a:lnTo>
              <a:lnTo>
                <a:pt x="0" y="103585"/>
              </a:lnTo>
              <a:lnTo>
                <a:pt x="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94229B-0D5D-4F03-9D32-5066963453E9}">
      <dsp:nvSpPr>
        <dsp:cNvPr id="0" name=""/>
        <dsp:cNvSpPr/>
      </dsp:nvSpPr>
      <dsp:spPr>
        <a:xfrm>
          <a:off x="3033227"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3048397" y="1974380"/>
        <a:ext cx="746553" cy="487589"/>
      </dsp:txXfrm>
    </dsp:sp>
    <dsp:sp modelId="{EE7FCF35-E353-4C60-B4E5-C8ABBFBF22A2}">
      <dsp:nvSpPr>
        <dsp:cNvPr id="0" name=""/>
        <dsp:cNvSpPr/>
      </dsp:nvSpPr>
      <dsp:spPr>
        <a:xfrm>
          <a:off x="4431636" y="1752039"/>
          <a:ext cx="504981" cy="207171"/>
        </a:xfrm>
        <a:custGeom>
          <a:avLst/>
          <a:gdLst/>
          <a:ahLst/>
          <a:cxnLst/>
          <a:rect l="0" t="0" r="0" b="0"/>
          <a:pathLst>
            <a:path>
              <a:moveTo>
                <a:pt x="504981" y="0"/>
              </a:moveTo>
              <a:lnTo>
                <a:pt x="504981" y="103585"/>
              </a:lnTo>
              <a:lnTo>
                <a:pt x="0" y="103585"/>
              </a:lnTo>
              <a:lnTo>
                <a:pt x="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342B7B-7B34-47B4-BEA7-D27C2C0275AF}">
      <dsp:nvSpPr>
        <dsp:cNvPr id="0" name=""/>
        <dsp:cNvSpPr/>
      </dsp:nvSpPr>
      <dsp:spPr>
        <a:xfrm>
          <a:off x="4043189"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4058359" y="1974380"/>
        <a:ext cx="746553" cy="487589"/>
      </dsp:txXfrm>
    </dsp:sp>
    <dsp:sp modelId="{852A2136-FBE8-4C6E-BF77-883417F735F9}">
      <dsp:nvSpPr>
        <dsp:cNvPr id="0" name=""/>
        <dsp:cNvSpPr/>
      </dsp:nvSpPr>
      <dsp:spPr>
        <a:xfrm>
          <a:off x="4936617" y="1752039"/>
          <a:ext cx="504981" cy="207171"/>
        </a:xfrm>
        <a:custGeom>
          <a:avLst/>
          <a:gdLst/>
          <a:ahLst/>
          <a:cxnLst/>
          <a:rect l="0" t="0" r="0" b="0"/>
          <a:pathLst>
            <a:path>
              <a:moveTo>
                <a:pt x="0" y="0"/>
              </a:moveTo>
              <a:lnTo>
                <a:pt x="0" y="103585"/>
              </a:lnTo>
              <a:lnTo>
                <a:pt x="504981" y="103585"/>
              </a:lnTo>
              <a:lnTo>
                <a:pt x="504981"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E050B2C-67AD-4697-8B39-FF22700A8937}">
      <dsp:nvSpPr>
        <dsp:cNvPr id="0" name=""/>
        <dsp:cNvSpPr/>
      </dsp:nvSpPr>
      <dsp:spPr>
        <a:xfrm>
          <a:off x="5053151"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5068321" y="1974380"/>
        <a:ext cx="746553" cy="487589"/>
      </dsp:txXfrm>
    </dsp:sp>
    <dsp:sp modelId="{B9E22382-B182-40F7-82C4-E92D5877F749}">
      <dsp:nvSpPr>
        <dsp:cNvPr id="0" name=""/>
        <dsp:cNvSpPr/>
      </dsp:nvSpPr>
      <dsp:spPr>
        <a:xfrm>
          <a:off x="4936617" y="1752039"/>
          <a:ext cx="1514943" cy="207171"/>
        </a:xfrm>
        <a:custGeom>
          <a:avLst/>
          <a:gdLst/>
          <a:ahLst/>
          <a:cxnLst/>
          <a:rect l="0" t="0" r="0" b="0"/>
          <a:pathLst>
            <a:path>
              <a:moveTo>
                <a:pt x="0" y="0"/>
              </a:moveTo>
              <a:lnTo>
                <a:pt x="0" y="103585"/>
              </a:lnTo>
              <a:lnTo>
                <a:pt x="1514943" y="103585"/>
              </a:lnTo>
              <a:lnTo>
                <a:pt x="1514943"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3AA7C84-2DD8-4F4D-8E01-3C1E6BD6D4C8}">
      <dsp:nvSpPr>
        <dsp:cNvPr id="0" name=""/>
        <dsp:cNvSpPr/>
      </dsp:nvSpPr>
      <dsp:spPr>
        <a:xfrm>
          <a:off x="6063113"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ScrollView</a:t>
          </a:r>
          <a:endParaRPr lang="en-US" sz="900" kern="1200" dirty="0"/>
        </a:p>
      </dsp:txBody>
      <dsp:txXfrm>
        <a:off x="6078283" y="1974380"/>
        <a:ext cx="746553" cy="487589"/>
      </dsp:txXfrm>
    </dsp:sp>
    <dsp:sp modelId="{8701A0DC-15DA-42ED-BF1C-50951530B541}">
      <dsp:nvSpPr>
        <dsp:cNvPr id="0" name=""/>
        <dsp:cNvSpPr/>
      </dsp:nvSpPr>
      <dsp:spPr>
        <a:xfrm>
          <a:off x="6405840" y="2477140"/>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32C4482-92E2-4FE8-91B1-6F37D2922A19}">
      <dsp:nvSpPr>
        <dsp:cNvPr id="0" name=""/>
        <dsp:cNvSpPr/>
      </dsp:nvSpPr>
      <dsp:spPr>
        <a:xfrm>
          <a:off x="6063113" y="2684311"/>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6078283" y="2699481"/>
        <a:ext cx="746553" cy="487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65293-6FE7-4C24-9730-2093383748B4}">
      <dsp:nvSpPr>
        <dsp:cNvPr id="0" name=""/>
        <dsp:cNvSpPr/>
      </dsp:nvSpPr>
      <dsp:spPr>
        <a:xfrm>
          <a:off x="2780737" y="146458"/>
          <a:ext cx="776893" cy="517929"/>
        </a:xfrm>
        <a:prstGeom prst="roundRect">
          <a:avLst>
            <a:gd name="adj" fmla="val 10000"/>
          </a:avLst>
        </a:prstGeom>
        <a:solidFill>
          <a:schemeClr val="accent4">
            <a:shade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2795907" y="161628"/>
        <a:ext cx="746553" cy="487589"/>
      </dsp:txXfrm>
    </dsp:sp>
    <dsp:sp modelId="{3E4E18DC-2B5E-4E22-B550-F006153FDD4B}">
      <dsp:nvSpPr>
        <dsp:cNvPr id="0" name=""/>
        <dsp:cNvSpPr/>
      </dsp:nvSpPr>
      <dsp:spPr>
        <a:xfrm>
          <a:off x="1401750" y="664387"/>
          <a:ext cx="1767433" cy="207171"/>
        </a:xfrm>
        <a:custGeom>
          <a:avLst/>
          <a:gdLst/>
          <a:ahLst/>
          <a:cxnLst/>
          <a:rect l="0" t="0" r="0" b="0"/>
          <a:pathLst>
            <a:path>
              <a:moveTo>
                <a:pt x="1767433" y="0"/>
              </a:moveTo>
              <a:lnTo>
                <a:pt x="1767433" y="103585"/>
              </a:lnTo>
              <a:lnTo>
                <a:pt x="0" y="103585"/>
              </a:lnTo>
              <a:lnTo>
                <a:pt x="0" y="207171"/>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14E0899-9C63-4324-B3C9-057D59576E6C}">
      <dsp:nvSpPr>
        <dsp:cNvPr id="0" name=""/>
        <dsp:cNvSpPr/>
      </dsp:nvSpPr>
      <dsp:spPr>
        <a:xfrm>
          <a:off x="1013303" y="871559"/>
          <a:ext cx="776893" cy="517929"/>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1028473" y="886729"/>
        <a:ext cx="746553" cy="487589"/>
      </dsp:txXfrm>
    </dsp:sp>
    <dsp:sp modelId="{AABC8AE3-0A45-4CFD-B2D8-1605DDED8DF0}">
      <dsp:nvSpPr>
        <dsp:cNvPr id="0" name=""/>
        <dsp:cNvSpPr/>
      </dsp:nvSpPr>
      <dsp:spPr>
        <a:xfrm>
          <a:off x="391788" y="1389488"/>
          <a:ext cx="1009962" cy="207171"/>
        </a:xfrm>
        <a:custGeom>
          <a:avLst/>
          <a:gdLst/>
          <a:ahLst/>
          <a:cxnLst/>
          <a:rect l="0" t="0" r="0" b="0"/>
          <a:pathLst>
            <a:path>
              <a:moveTo>
                <a:pt x="1009962" y="0"/>
              </a:moveTo>
              <a:lnTo>
                <a:pt x="1009962" y="103585"/>
              </a:lnTo>
              <a:lnTo>
                <a:pt x="0" y="103585"/>
              </a:lnTo>
              <a:lnTo>
                <a:pt x="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731F9C4-06E0-4293-9596-CDD2F7D6A7F8}">
      <dsp:nvSpPr>
        <dsp:cNvPr id="0" name=""/>
        <dsp:cNvSpPr/>
      </dsp:nvSpPr>
      <dsp:spPr>
        <a:xfrm>
          <a:off x="3341" y="159666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18511" y="1611830"/>
        <a:ext cx="746553" cy="487589"/>
      </dsp:txXfrm>
    </dsp:sp>
    <dsp:sp modelId="{37AD5DCA-B2DC-4E6C-A9D8-7C4A702A4913}">
      <dsp:nvSpPr>
        <dsp:cNvPr id="0" name=""/>
        <dsp:cNvSpPr/>
      </dsp:nvSpPr>
      <dsp:spPr>
        <a:xfrm>
          <a:off x="346068" y="2114589"/>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A45B7E-C468-4409-AB69-85D8EDA918F7}">
      <dsp:nvSpPr>
        <dsp:cNvPr id="0" name=""/>
        <dsp:cNvSpPr/>
      </dsp:nvSpPr>
      <dsp:spPr>
        <a:xfrm>
          <a:off x="3341" y="2321761"/>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18511" y="2336931"/>
        <a:ext cx="746553" cy="487589"/>
      </dsp:txXfrm>
    </dsp:sp>
    <dsp:sp modelId="{7BFC65CE-9435-45BC-9B19-C2B1274E39D8}">
      <dsp:nvSpPr>
        <dsp:cNvPr id="0" name=""/>
        <dsp:cNvSpPr/>
      </dsp:nvSpPr>
      <dsp:spPr>
        <a:xfrm>
          <a:off x="346068" y="2839690"/>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B6874D-155E-46B1-8B21-95CE93254D5C}">
      <dsp:nvSpPr>
        <dsp:cNvPr id="0" name=""/>
        <dsp:cNvSpPr/>
      </dsp:nvSpPr>
      <dsp:spPr>
        <a:xfrm>
          <a:off x="3341" y="3046862"/>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TextBlock</a:t>
          </a:r>
          <a:endParaRPr lang="en-US" sz="600" kern="1200" dirty="0"/>
        </a:p>
      </dsp:txBody>
      <dsp:txXfrm>
        <a:off x="18511" y="3062032"/>
        <a:ext cx="746553" cy="487589"/>
      </dsp:txXfrm>
    </dsp:sp>
    <dsp:sp modelId="{73E28847-9129-4674-9AFF-5775945F456C}">
      <dsp:nvSpPr>
        <dsp:cNvPr id="0" name=""/>
        <dsp:cNvSpPr/>
      </dsp:nvSpPr>
      <dsp:spPr>
        <a:xfrm>
          <a:off x="1356030" y="1389488"/>
          <a:ext cx="91440" cy="207171"/>
        </a:xfrm>
        <a:custGeom>
          <a:avLst/>
          <a:gdLst/>
          <a:ahLst/>
          <a:cxnLst/>
          <a:rect l="0" t="0" r="0" b="0"/>
          <a:pathLst>
            <a:path>
              <a:moveTo>
                <a:pt x="45720" y="0"/>
              </a:moveTo>
              <a:lnTo>
                <a:pt x="4572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4494DF6-455A-447B-B9C3-7EADC6FFA1FC}">
      <dsp:nvSpPr>
        <dsp:cNvPr id="0" name=""/>
        <dsp:cNvSpPr/>
      </dsp:nvSpPr>
      <dsp:spPr>
        <a:xfrm>
          <a:off x="1013303" y="159666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1028473" y="1611830"/>
        <a:ext cx="746553" cy="487589"/>
      </dsp:txXfrm>
    </dsp:sp>
    <dsp:sp modelId="{EEF7A4AC-9B4A-42DE-8677-1A5034BA6D4B}">
      <dsp:nvSpPr>
        <dsp:cNvPr id="0" name=""/>
        <dsp:cNvSpPr/>
      </dsp:nvSpPr>
      <dsp:spPr>
        <a:xfrm>
          <a:off x="1356030" y="2114589"/>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9F52E6-A109-4348-B103-C4A034F87E53}">
      <dsp:nvSpPr>
        <dsp:cNvPr id="0" name=""/>
        <dsp:cNvSpPr/>
      </dsp:nvSpPr>
      <dsp:spPr>
        <a:xfrm>
          <a:off x="1013303" y="2321761"/>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Button</a:t>
          </a:r>
        </a:p>
      </dsp:txBody>
      <dsp:txXfrm>
        <a:off x="1028473" y="2336931"/>
        <a:ext cx="746553" cy="487589"/>
      </dsp:txXfrm>
    </dsp:sp>
    <dsp:sp modelId="{E96CD4B5-3C28-4CCB-A320-0E558BBACD33}">
      <dsp:nvSpPr>
        <dsp:cNvPr id="0" name=""/>
        <dsp:cNvSpPr/>
      </dsp:nvSpPr>
      <dsp:spPr>
        <a:xfrm>
          <a:off x="1401750" y="1389488"/>
          <a:ext cx="1009962" cy="207171"/>
        </a:xfrm>
        <a:custGeom>
          <a:avLst/>
          <a:gdLst/>
          <a:ahLst/>
          <a:cxnLst/>
          <a:rect l="0" t="0" r="0" b="0"/>
          <a:pathLst>
            <a:path>
              <a:moveTo>
                <a:pt x="0" y="0"/>
              </a:moveTo>
              <a:lnTo>
                <a:pt x="0" y="103585"/>
              </a:lnTo>
              <a:lnTo>
                <a:pt x="1009962" y="103585"/>
              </a:lnTo>
              <a:lnTo>
                <a:pt x="1009962"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0C23EDB-C2B8-4074-B46A-41ADD0C976A2}">
      <dsp:nvSpPr>
        <dsp:cNvPr id="0" name=""/>
        <dsp:cNvSpPr/>
      </dsp:nvSpPr>
      <dsp:spPr>
        <a:xfrm>
          <a:off x="2023265" y="159666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WebViewRenderer</a:t>
          </a:r>
          <a:endParaRPr lang="en-US" sz="600" kern="1200" dirty="0"/>
        </a:p>
      </dsp:txBody>
      <dsp:txXfrm>
        <a:off x="2038435" y="1611830"/>
        <a:ext cx="746553" cy="487589"/>
      </dsp:txXfrm>
    </dsp:sp>
    <dsp:sp modelId="{F6CE38C5-8C7C-459E-8AC8-55B99CE9A6A5}">
      <dsp:nvSpPr>
        <dsp:cNvPr id="0" name=""/>
        <dsp:cNvSpPr/>
      </dsp:nvSpPr>
      <dsp:spPr>
        <a:xfrm>
          <a:off x="2365992" y="2114589"/>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8AEE497-6EA4-494B-ABE7-3CA24896335D}">
      <dsp:nvSpPr>
        <dsp:cNvPr id="0" name=""/>
        <dsp:cNvSpPr/>
      </dsp:nvSpPr>
      <dsp:spPr>
        <a:xfrm>
          <a:off x="2023265" y="2321761"/>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WebView</a:t>
          </a:r>
        </a:p>
      </dsp:txBody>
      <dsp:txXfrm>
        <a:off x="2038435" y="2336931"/>
        <a:ext cx="746553" cy="487589"/>
      </dsp:txXfrm>
    </dsp:sp>
    <dsp:sp modelId="{3F75E773-A38A-405D-848C-12B5DA31770A}">
      <dsp:nvSpPr>
        <dsp:cNvPr id="0" name=""/>
        <dsp:cNvSpPr/>
      </dsp:nvSpPr>
      <dsp:spPr>
        <a:xfrm>
          <a:off x="3169183" y="664387"/>
          <a:ext cx="1767433" cy="207171"/>
        </a:xfrm>
        <a:custGeom>
          <a:avLst/>
          <a:gdLst/>
          <a:ahLst/>
          <a:cxnLst/>
          <a:rect l="0" t="0" r="0" b="0"/>
          <a:pathLst>
            <a:path>
              <a:moveTo>
                <a:pt x="0" y="0"/>
              </a:moveTo>
              <a:lnTo>
                <a:pt x="0" y="103585"/>
              </a:lnTo>
              <a:lnTo>
                <a:pt x="1767433" y="103585"/>
              </a:lnTo>
              <a:lnTo>
                <a:pt x="1767433" y="207171"/>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199DF6-15F2-4E10-A0C1-326B28275613}">
      <dsp:nvSpPr>
        <dsp:cNvPr id="0" name=""/>
        <dsp:cNvSpPr/>
      </dsp:nvSpPr>
      <dsp:spPr>
        <a:xfrm>
          <a:off x="4548170" y="871559"/>
          <a:ext cx="776893" cy="517929"/>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4563340" y="886729"/>
        <a:ext cx="746553" cy="487589"/>
      </dsp:txXfrm>
    </dsp:sp>
    <dsp:sp modelId="{0F4ABD45-C53D-4D8F-B057-BE50E44347A8}">
      <dsp:nvSpPr>
        <dsp:cNvPr id="0" name=""/>
        <dsp:cNvSpPr/>
      </dsp:nvSpPr>
      <dsp:spPr>
        <a:xfrm>
          <a:off x="3421674" y="1389488"/>
          <a:ext cx="1514943" cy="207171"/>
        </a:xfrm>
        <a:custGeom>
          <a:avLst/>
          <a:gdLst/>
          <a:ahLst/>
          <a:cxnLst/>
          <a:rect l="0" t="0" r="0" b="0"/>
          <a:pathLst>
            <a:path>
              <a:moveTo>
                <a:pt x="1514943" y="0"/>
              </a:moveTo>
              <a:lnTo>
                <a:pt x="1514943" y="103585"/>
              </a:lnTo>
              <a:lnTo>
                <a:pt x="0" y="103585"/>
              </a:lnTo>
              <a:lnTo>
                <a:pt x="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53FA0BC-9292-4F4B-96E0-D3984424B747}">
      <dsp:nvSpPr>
        <dsp:cNvPr id="0" name=""/>
        <dsp:cNvSpPr/>
      </dsp:nvSpPr>
      <dsp:spPr>
        <a:xfrm>
          <a:off x="3033227" y="159666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3048397" y="1611830"/>
        <a:ext cx="746553" cy="487589"/>
      </dsp:txXfrm>
    </dsp:sp>
    <dsp:sp modelId="{86F2DE4E-107E-4551-AA98-77442C46C718}">
      <dsp:nvSpPr>
        <dsp:cNvPr id="0" name=""/>
        <dsp:cNvSpPr/>
      </dsp:nvSpPr>
      <dsp:spPr>
        <a:xfrm>
          <a:off x="3375954" y="2114589"/>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24A48B-42E5-4D85-8EE4-C1C084C072F6}">
      <dsp:nvSpPr>
        <dsp:cNvPr id="0" name=""/>
        <dsp:cNvSpPr/>
      </dsp:nvSpPr>
      <dsp:spPr>
        <a:xfrm>
          <a:off x="3033227" y="2321761"/>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Label</a:t>
          </a:r>
        </a:p>
      </dsp:txBody>
      <dsp:txXfrm>
        <a:off x="3048397" y="2336931"/>
        <a:ext cx="746553" cy="487589"/>
      </dsp:txXfrm>
    </dsp:sp>
    <dsp:sp modelId="{08467875-6699-48AD-AB67-B180421E5907}">
      <dsp:nvSpPr>
        <dsp:cNvPr id="0" name=""/>
        <dsp:cNvSpPr/>
      </dsp:nvSpPr>
      <dsp:spPr>
        <a:xfrm>
          <a:off x="4431636" y="1389488"/>
          <a:ext cx="504981" cy="207171"/>
        </a:xfrm>
        <a:custGeom>
          <a:avLst/>
          <a:gdLst/>
          <a:ahLst/>
          <a:cxnLst/>
          <a:rect l="0" t="0" r="0" b="0"/>
          <a:pathLst>
            <a:path>
              <a:moveTo>
                <a:pt x="504981" y="0"/>
              </a:moveTo>
              <a:lnTo>
                <a:pt x="504981" y="103585"/>
              </a:lnTo>
              <a:lnTo>
                <a:pt x="0" y="103585"/>
              </a:lnTo>
              <a:lnTo>
                <a:pt x="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198369-018A-416D-8A67-7FE1F649758B}">
      <dsp:nvSpPr>
        <dsp:cNvPr id="0" name=""/>
        <dsp:cNvSpPr/>
      </dsp:nvSpPr>
      <dsp:spPr>
        <a:xfrm>
          <a:off x="4043189" y="159666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4058359" y="1611830"/>
        <a:ext cx="746553" cy="487589"/>
      </dsp:txXfrm>
    </dsp:sp>
    <dsp:sp modelId="{8E6C7DE5-96DA-4A82-B4B3-F6A2827E0B7F}">
      <dsp:nvSpPr>
        <dsp:cNvPr id="0" name=""/>
        <dsp:cNvSpPr/>
      </dsp:nvSpPr>
      <dsp:spPr>
        <a:xfrm>
          <a:off x="4385916" y="2114589"/>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539C70-E45F-40E0-9F17-295D0813C2A2}">
      <dsp:nvSpPr>
        <dsp:cNvPr id="0" name=""/>
        <dsp:cNvSpPr/>
      </dsp:nvSpPr>
      <dsp:spPr>
        <a:xfrm>
          <a:off x="4043189" y="2321761"/>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Button</a:t>
          </a:r>
        </a:p>
      </dsp:txBody>
      <dsp:txXfrm>
        <a:off x="4058359" y="2336931"/>
        <a:ext cx="746553" cy="487589"/>
      </dsp:txXfrm>
    </dsp:sp>
    <dsp:sp modelId="{72C064E5-C081-46F6-8BF0-4C48C675F6FF}">
      <dsp:nvSpPr>
        <dsp:cNvPr id="0" name=""/>
        <dsp:cNvSpPr/>
      </dsp:nvSpPr>
      <dsp:spPr>
        <a:xfrm>
          <a:off x="4936617" y="1389488"/>
          <a:ext cx="504981" cy="207171"/>
        </a:xfrm>
        <a:custGeom>
          <a:avLst/>
          <a:gdLst/>
          <a:ahLst/>
          <a:cxnLst/>
          <a:rect l="0" t="0" r="0" b="0"/>
          <a:pathLst>
            <a:path>
              <a:moveTo>
                <a:pt x="0" y="0"/>
              </a:moveTo>
              <a:lnTo>
                <a:pt x="0" y="103585"/>
              </a:lnTo>
              <a:lnTo>
                <a:pt x="504981" y="103585"/>
              </a:lnTo>
              <a:lnTo>
                <a:pt x="504981"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6B6159-EE47-4DED-999C-8F96DD1B401C}">
      <dsp:nvSpPr>
        <dsp:cNvPr id="0" name=""/>
        <dsp:cNvSpPr/>
      </dsp:nvSpPr>
      <dsp:spPr>
        <a:xfrm>
          <a:off x="5053151" y="159666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5068321" y="1611830"/>
        <a:ext cx="746553" cy="487589"/>
      </dsp:txXfrm>
    </dsp:sp>
    <dsp:sp modelId="{C4CA282B-1A3A-4485-B53E-240580A04C33}">
      <dsp:nvSpPr>
        <dsp:cNvPr id="0" name=""/>
        <dsp:cNvSpPr/>
      </dsp:nvSpPr>
      <dsp:spPr>
        <a:xfrm>
          <a:off x="5395878" y="2114589"/>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7089579-01C0-4FE7-895C-DBB01DEAC4ED}">
      <dsp:nvSpPr>
        <dsp:cNvPr id="0" name=""/>
        <dsp:cNvSpPr/>
      </dsp:nvSpPr>
      <dsp:spPr>
        <a:xfrm>
          <a:off x="5053151" y="2321761"/>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Image</a:t>
          </a:r>
        </a:p>
      </dsp:txBody>
      <dsp:txXfrm>
        <a:off x="5068321" y="2336931"/>
        <a:ext cx="746553" cy="487589"/>
      </dsp:txXfrm>
    </dsp:sp>
    <dsp:sp modelId="{9ADE277E-DDD9-48D4-93D8-25FB50FEA326}">
      <dsp:nvSpPr>
        <dsp:cNvPr id="0" name=""/>
        <dsp:cNvSpPr/>
      </dsp:nvSpPr>
      <dsp:spPr>
        <a:xfrm>
          <a:off x="4936617" y="1389488"/>
          <a:ext cx="1514943" cy="207171"/>
        </a:xfrm>
        <a:custGeom>
          <a:avLst/>
          <a:gdLst/>
          <a:ahLst/>
          <a:cxnLst/>
          <a:rect l="0" t="0" r="0" b="0"/>
          <a:pathLst>
            <a:path>
              <a:moveTo>
                <a:pt x="0" y="0"/>
              </a:moveTo>
              <a:lnTo>
                <a:pt x="0" y="103585"/>
              </a:lnTo>
              <a:lnTo>
                <a:pt x="1514943" y="103585"/>
              </a:lnTo>
              <a:lnTo>
                <a:pt x="1514943"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D7E354-2CDB-478F-843E-6A465FA40BF6}">
      <dsp:nvSpPr>
        <dsp:cNvPr id="0" name=""/>
        <dsp:cNvSpPr/>
      </dsp:nvSpPr>
      <dsp:spPr>
        <a:xfrm>
          <a:off x="6063113" y="159666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ScrollViewRenderer</a:t>
          </a:r>
          <a:endParaRPr lang="en-US" sz="600" kern="1200" dirty="0"/>
        </a:p>
      </dsp:txBody>
      <dsp:txXfrm>
        <a:off x="6078283" y="1611830"/>
        <a:ext cx="746553" cy="487589"/>
      </dsp:txXfrm>
    </dsp:sp>
    <dsp:sp modelId="{EBD9537D-FFFF-4491-BFF2-F26448A46009}">
      <dsp:nvSpPr>
        <dsp:cNvPr id="0" name=""/>
        <dsp:cNvSpPr/>
      </dsp:nvSpPr>
      <dsp:spPr>
        <a:xfrm>
          <a:off x="6405840" y="2114589"/>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D7B9DC-887E-43D3-8C2E-408A268C0EFC}">
      <dsp:nvSpPr>
        <dsp:cNvPr id="0" name=""/>
        <dsp:cNvSpPr/>
      </dsp:nvSpPr>
      <dsp:spPr>
        <a:xfrm>
          <a:off x="6063113" y="2321761"/>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6078283" y="2336931"/>
        <a:ext cx="746553" cy="487589"/>
      </dsp:txXfrm>
    </dsp:sp>
    <dsp:sp modelId="{BA480653-CD5F-4643-8037-1886019A17F1}">
      <dsp:nvSpPr>
        <dsp:cNvPr id="0" name=""/>
        <dsp:cNvSpPr/>
      </dsp:nvSpPr>
      <dsp:spPr>
        <a:xfrm>
          <a:off x="6405840" y="2839690"/>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60CC21C-4C99-4BF6-BE89-EA839963C10C}">
      <dsp:nvSpPr>
        <dsp:cNvPr id="0" name=""/>
        <dsp:cNvSpPr/>
      </dsp:nvSpPr>
      <dsp:spPr>
        <a:xfrm>
          <a:off x="6063113" y="3046862"/>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Image</a:t>
          </a:r>
        </a:p>
      </dsp:txBody>
      <dsp:txXfrm>
        <a:off x="6078283" y="3062032"/>
        <a:ext cx="746553" cy="487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7765C-CBD5-43C3-9072-AAE78B1BBBC7}">
      <dsp:nvSpPr>
        <dsp:cNvPr id="0" name=""/>
        <dsp:cNvSpPr/>
      </dsp:nvSpPr>
      <dsp:spPr>
        <a:xfrm>
          <a:off x="6297242" y="2444264"/>
          <a:ext cx="91440" cy="235276"/>
        </a:xfrm>
        <a:custGeom>
          <a:avLst/>
          <a:gdLst/>
          <a:ahLst/>
          <a:cxnLst/>
          <a:rect l="0" t="0" r="0" b="0"/>
          <a:pathLst>
            <a:path>
              <a:moveTo>
                <a:pt x="45720" y="0"/>
              </a:moveTo>
              <a:lnTo>
                <a:pt x="45720" y="235276"/>
              </a:lnTo>
            </a:path>
          </a:pathLst>
        </a:custGeom>
        <a:noFill/>
        <a:ln w="10795" cap="flat" cmpd="sng" algn="ctr">
          <a:solidFill>
            <a:schemeClr val="accent4">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9619FB-1B16-46E1-B80B-B32DD8BA5296}">
      <dsp:nvSpPr>
        <dsp:cNvPr id="0" name=""/>
        <dsp:cNvSpPr/>
      </dsp:nvSpPr>
      <dsp:spPr>
        <a:xfrm>
          <a:off x="6297242"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45CA6C-5CB4-4E83-8A06-575291EFB65D}">
      <dsp:nvSpPr>
        <dsp:cNvPr id="0" name=""/>
        <dsp:cNvSpPr/>
      </dsp:nvSpPr>
      <dsp:spPr>
        <a:xfrm>
          <a:off x="3376731" y="946317"/>
          <a:ext cx="2966230" cy="235276"/>
        </a:xfrm>
        <a:custGeom>
          <a:avLst/>
          <a:gdLst/>
          <a:ahLst/>
          <a:cxnLst/>
          <a:rect l="0" t="0" r="0" b="0"/>
          <a:pathLst>
            <a:path>
              <a:moveTo>
                <a:pt x="0" y="0"/>
              </a:moveTo>
              <a:lnTo>
                <a:pt x="0" y="160333"/>
              </a:lnTo>
              <a:lnTo>
                <a:pt x="2966230" y="160333"/>
              </a:lnTo>
              <a:lnTo>
                <a:pt x="296623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AA563F-629A-4640-9DBD-456693F242F1}">
      <dsp:nvSpPr>
        <dsp:cNvPr id="0" name=""/>
        <dsp:cNvSpPr/>
      </dsp:nvSpPr>
      <dsp:spPr>
        <a:xfrm>
          <a:off x="5308498"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F7C47B-A049-4D60-81C1-A5FEE7160388}">
      <dsp:nvSpPr>
        <dsp:cNvPr id="0" name=""/>
        <dsp:cNvSpPr/>
      </dsp:nvSpPr>
      <dsp:spPr>
        <a:xfrm>
          <a:off x="3376731" y="946317"/>
          <a:ext cx="1977487" cy="235276"/>
        </a:xfrm>
        <a:custGeom>
          <a:avLst/>
          <a:gdLst/>
          <a:ahLst/>
          <a:cxnLst/>
          <a:rect l="0" t="0" r="0" b="0"/>
          <a:pathLst>
            <a:path>
              <a:moveTo>
                <a:pt x="0" y="0"/>
              </a:moveTo>
              <a:lnTo>
                <a:pt x="0" y="160333"/>
              </a:lnTo>
              <a:lnTo>
                <a:pt x="1977487" y="160333"/>
              </a:lnTo>
              <a:lnTo>
                <a:pt x="1977487"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6D7505-539D-4548-972D-30075C75AB83}">
      <dsp:nvSpPr>
        <dsp:cNvPr id="0" name=""/>
        <dsp:cNvSpPr/>
      </dsp:nvSpPr>
      <dsp:spPr>
        <a:xfrm>
          <a:off x="4319755"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923B53-4B6F-48DF-9316-830356C7014F}">
      <dsp:nvSpPr>
        <dsp:cNvPr id="0" name=""/>
        <dsp:cNvSpPr/>
      </dsp:nvSpPr>
      <dsp:spPr>
        <a:xfrm>
          <a:off x="3376731" y="946317"/>
          <a:ext cx="988743" cy="235276"/>
        </a:xfrm>
        <a:custGeom>
          <a:avLst/>
          <a:gdLst/>
          <a:ahLst/>
          <a:cxnLst/>
          <a:rect l="0" t="0" r="0" b="0"/>
          <a:pathLst>
            <a:path>
              <a:moveTo>
                <a:pt x="0" y="0"/>
              </a:moveTo>
              <a:lnTo>
                <a:pt x="0" y="160333"/>
              </a:lnTo>
              <a:lnTo>
                <a:pt x="988743" y="160333"/>
              </a:lnTo>
              <a:lnTo>
                <a:pt x="988743"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784BE6-126B-4BD4-83B9-51FABA889609}">
      <dsp:nvSpPr>
        <dsp:cNvPr id="0" name=""/>
        <dsp:cNvSpPr/>
      </dsp:nvSpPr>
      <dsp:spPr>
        <a:xfrm>
          <a:off x="3331011"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86F120-4282-442B-9AAC-B00254116052}">
      <dsp:nvSpPr>
        <dsp:cNvPr id="0" name=""/>
        <dsp:cNvSpPr/>
      </dsp:nvSpPr>
      <dsp:spPr>
        <a:xfrm>
          <a:off x="3331011" y="946317"/>
          <a:ext cx="91440" cy="235276"/>
        </a:xfrm>
        <a:custGeom>
          <a:avLst/>
          <a:gdLst/>
          <a:ahLst/>
          <a:cxnLst/>
          <a:rect l="0" t="0" r="0" b="0"/>
          <a:pathLst>
            <a:path>
              <a:moveTo>
                <a:pt x="45720" y="0"/>
              </a:moveTo>
              <a:lnTo>
                <a:pt x="4572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6C0215-B079-4C7A-8235-E4DF1ED8BE03}">
      <dsp:nvSpPr>
        <dsp:cNvPr id="0" name=""/>
        <dsp:cNvSpPr/>
      </dsp:nvSpPr>
      <dsp:spPr>
        <a:xfrm>
          <a:off x="2342267"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7BFE1C-8DEE-47BA-B85E-110A5CA1F4F5}">
      <dsp:nvSpPr>
        <dsp:cNvPr id="0" name=""/>
        <dsp:cNvSpPr/>
      </dsp:nvSpPr>
      <dsp:spPr>
        <a:xfrm>
          <a:off x="2387987" y="946317"/>
          <a:ext cx="988743" cy="235276"/>
        </a:xfrm>
        <a:custGeom>
          <a:avLst/>
          <a:gdLst/>
          <a:ahLst/>
          <a:cxnLst/>
          <a:rect l="0" t="0" r="0" b="0"/>
          <a:pathLst>
            <a:path>
              <a:moveTo>
                <a:pt x="988743" y="0"/>
              </a:moveTo>
              <a:lnTo>
                <a:pt x="988743"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6E18E6-90D6-437A-89EB-87B1C8CB71D3}">
      <dsp:nvSpPr>
        <dsp:cNvPr id="0" name=""/>
        <dsp:cNvSpPr/>
      </dsp:nvSpPr>
      <dsp:spPr>
        <a:xfrm>
          <a:off x="1353524"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AD6C4-79E5-4A5C-AD97-23D5A3701C51}">
      <dsp:nvSpPr>
        <dsp:cNvPr id="0" name=""/>
        <dsp:cNvSpPr/>
      </dsp:nvSpPr>
      <dsp:spPr>
        <a:xfrm>
          <a:off x="1399244" y="946317"/>
          <a:ext cx="1977487" cy="235276"/>
        </a:xfrm>
        <a:custGeom>
          <a:avLst/>
          <a:gdLst/>
          <a:ahLst/>
          <a:cxnLst/>
          <a:rect l="0" t="0" r="0" b="0"/>
          <a:pathLst>
            <a:path>
              <a:moveTo>
                <a:pt x="1977487" y="0"/>
              </a:moveTo>
              <a:lnTo>
                <a:pt x="1977487"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7A657D-1ADE-4C13-A984-646C32DE2D3E}">
      <dsp:nvSpPr>
        <dsp:cNvPr id="0" name=""/>
        <dsp:cNvSpPr/>
      </dsp:nvSpPr>
      <dsp:spPr>
        <a:xfrm>
          <a:off x="364780" y="1695291"/>
          <a:ext cx="91440" cy="235276"/>
        </a:xfrm>
        <a:custGeom>
          <a:avLst/>
          <a:gdLst/>
          <a:ahLst/>
          <a:cxnLst/>
          <a:rect l="0" t="0" r="0" b="0"/>
          <a:pathLst>
            <a:path>
              <a:moveTo>
                <a:pt x="45720" y="0"/>
              </a:moveTo>
              <a:lnTo>
                <a:pt x="45720" y="235276"/>
              </a:lnTo>
            </a:path>
          </a:pathLst>
        </a:custGeom>
        <a:noFill/>
        <a:ln w="10795" cap="flat" cmpd="sng" algn="ctr">
          <a:solidFill>
            <a:schemeClr val="accent4">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3A31A6-B642-4DE6-B9E1-0A25E13F3072}">
      <dsp:nvSpPr>
        <dsp:cNvPr id="0" name=""/>
        <dsp:cNvSpPr/>
      </dsp:nvSpPr>
      <dsp:spPr>
        <a:xfrm>
          <a:off x="410500" y="946317"/>
          <a:ext cx="2966230" cy="235276"/>
        </a:xfrm>
        <a:custGeom>
          <a:avLst/>
          <a:gdLst/>
          <a:ahLst/>
          <a:cxnLst/>
          <a:rect l="0" t="0" r="0" b="0"/>
          <a:pathLst>
            <a:path>
              <a:moveTo>
                <a:pt x="2966230" y="0"/>
              </a:moveTo>
              <a:lnTo>
                <a:pt x="2966230" y="160333"/>
              </a:lnTo>
              <a:lnTo>
                <a:pt x="0" y="160333"/>
              </a:lnTo>
              <a:lnTo>
                <a:pt x="0" y="235276"/>
              </a:lnTo>
            </a:path>
          </a:pathLst>
        </a:custGeom>
        <a:noFill/>
        <a:ln w="10795" cap="flat" cmpd="sng" algn="ctr">
          <a:solidFill>
            <a:schemeClr val="accent4">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48DE5B-278F-498F-A20D-8FECF6048F81}">
      <dsp:nvSpPr>
        <dsp:cNvPr id="0" name=""/>
        <dsp:cNvSpPr/>
      </dsp:nvSpPr>
      <dsp:spPr>
        <a:xfrm>
          <a:off x="2972245" y="432620"/>
          <a:ext cx="808972" cy="513697"/>
        </a:xfrm>
        <a:prstGeom prst="roundRect">
          <a:avLst>
            <a:gd name="adj" fmla="val 10000"/>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967D80-5772-4962-80D0-EF55E463B742}">
      <dsp:nvSpPr>
        <dsp:cNvPr id="0" name=""/>
        <dsp:cNvSpPr/>
      </dsp:nvSpPr>
      <dsp:spPr>
        <a:xfrm>
          <a:off x="3062131" y="51801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Panel</a:t>
          </a:r>
        </a:p>
      </dsp:txBody>
      <dsp:txXfrm>
        <a:off x="3077177" y="533058"/>
        <a:ext cx="778880" cy="483605"/>
      </dsp:txXfrm>
    </dsp:sp>
    <dsp:sp modelId="{CFCFBAC0-919D-46BA-BFFE-8B106FDEAC99}">
      <dsp:nvSpPr>
        <dsp:cNvPr id="0" name=""/>
        <dsp:cNvSpPr/>
      </dsp:nvSpPr>
      <dsp:spPr>
        <a:xfrm>
          <a:off x="6014"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1952D0-7FCB-45B7-BC7D-FC47BFBDDE2A}">
      <dsp:nvSpPr>
        <dsp:cNvPr id="0" name=""/>
        <dsp:cNvSpPr/>
      </dsp:nvSpPr>
      <dsp:spPr>
        <a:xfrm>
          <a:off x="95900"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110946" y="1282031"/>
        <a:ext cx="778880" cy="483605"/>
      </dsp:txXfrm>
    </dsp:sp>
    <dsp:sp modelId="{94478B9F-53B5-4BE8-A741-4CD672BB43F7}">
      <dsp:nvSpPr>
        <dsp:cNvPr id="0" name=""/>
        <dsp:cNvSpPr/>
      </dsp:nvSpPr>
      <dsp:spPr>
        <a:xfrm>
          <a:off x="6014"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70FA53-056F-4686-BF89-07765B66830F}">
      <dsp:nvSpPr>
        <dsp:cNvPr id="0" name=""/>
        <dsp:cNvSpPr/>
      </dsp:nvSpPr>
      <dsp:spPr>
        <a:xfrm>
          <a:off x="95900"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TextBlock</a:t>
          </a:r>
          <a:endParaRPr lang="en-US" sz="600" kern="1200" dirty="0"/>
        </a:p>
      </dsp:txBody>
      <dsp:txXfrm>
        <a:off x="110946" y="2031004"/>
        <a:ext cx="778880" cy="483605"/>
      </dsp:txXfrm>
    </dsp:sp>
    <dsp:sp modelId="{1F9AF958-960D-4601-9E9F-AEE421922B64}">
      <dsp:nvSpPr>
        <dsp:cNvPr id="0" name=""/>
        <dsp:cNvSpPr/>
      </dsp:nvSpPr>
      <dsp:spPr>
        <a:xfrm>
          <a:off x="994758"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E742FC-454E-43FA-BE7F-E63D7EA9F191}">
      <dsp:nvSpPr>
        <dsp:cNvPr id="0" name=""/>
        <dsp:cNvSpPr/>
      </dsp:nvSpPr>
      <dsp:spPr>
        <a:xfrm>
          <a:off x="1084644"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1099690" y="1282031"/>
        <a:ext cx="778880" cy="483605"/>
      </dsp:txXfrm>
    </dsp:sp>
    <dsp:sp modelId="{CCD68DBE-71E6-4C80-ABA3-D3616019CB59}">
      <dsp:nvSpPr>
        <dsp:cNvPr id="0" name=""/>
        <dsp:cNvSpPr/>
      </dsp:nvSpPr>
      <dsp:spPr>
        <a:xfrm>
          <a:off x="994758"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27FB78-3AEC-4176-9904-7288AAE885A3}">
      <dsp:nvSpPr>
        <dsp:cNvPr id="0" name=""/>
        <dsp:cNvSpPr/>
      </dsp:nvSpPr>
      <dsp:spPr>
        <a:xfrm>
          <a:off x="108464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Button</a:t>
          </a:r>
        </a:p>
      </dsp:txBody>
      <dsp:txXfrm>
        <a:off x="1099690" y="2031004"/>
        <a:ext cx="778880" cy="483605"/>
      </dsp:txXfrm>
    </dsp:sp>
    <dsp:sp modelId="{88704B83-9844-48F5-BA9E-31941FEB00E1}">
      <dsp:nvSpPr>
        <dsp:cNvPr id="0" name=""/>
        <dsp:cNvSpPr/>
      </dsp:nvSpPr>
      <dsp:spPr>
        <a:xfrm>
          <a:off x="1983501"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71C03A-C256-4167-9876-5217040D6170}">
      <dsp:nvSpPr>
        <dsp:cNvPr id="0" name=""/>
        <dsp:cNvSpPr/>
      </dsp:nvSpPr>
      <dsp:spPr>
        <a:xfrm>
          <a:off x="2073387"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WebViewRenderer</a:t>
          </a:r>
          <a:endParaRPr lang="en-US" sz="600" kern="1200" dirty="0"/>
        </a:p>
      </dsp:txBody>
      <dsp:txXfrm>
        <a:off x="2088433" y="1282031"/>
        <a:ext cx="778880" cy="483605"/>
      </dsp:txXfrm>
    </dsp:sp>
    <dsp:sp modelId="{3B129340-FEBB-4454-972E-662C0493CA1F}">
      <dsp:nvSpPr>
        <dsp:cNvPr id="0" name=""/>
        <dsp:cNvSpPr/>
      </dsp:nvSpPr>
      <dsp:spPr>
        <a:xfrm>
          <a:off x="1983501"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0C07FD-43C1-43B0-9D66-296CD4956DC7}">
      <dsp:nvSpPr>
        <dsp:cNvPr id="0" name=""/>
        <dsp:cNvSpPr/>
      </dsp:nvSpPr>
      <dsp:spPr>
        <a:xfrm>
          <a:off x="2073387"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WebView</a:t>
          </a:r>
        </a:p>
      </dsp:txBody>
      <dsp:txXfrm>
        <a:off x="2088433" y="2031004"/>
        <a:ext cx="778880" cy="483605"/>
      </dsp:txXfrm>
    </dsp:sp>
    <dsp:sp modelId="{F012D052-BF46-4031-A0FE-456666B60056}">
      <dsp:nvSpPr>
        <dsp:cNvPr id="0" name=""/>
        <dsp:cNvSpPr/>
      </dsp:nvSpPr>
      <dsp:spPr>
        <a:xfrm>
          <a:off x="2972245"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1ACA1C-C178-47EF-87B6-7413F57D3415}">
      <dsp:nvSpPr>
        <dsp:cNvPr id="0" name=""/>
        <dsp:cNvSpPr/>
      </dsp:nvSpPr>
      <dsp:spPr>
        <a:xfrm>
          <a:off x="3062131"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LabelRenderer</a:t>
          </a:r>
          <a:endParaRPr lang="en-US" sz="600" kern="1200" dirty="0"/>
        </a:p>
      </dsp:txBody>
      <dsp:txXfrm>
        <a:off x="3077177" y="1282031"/>
        <a:ext cx="778880" cy="483605"/>
      </dsp:txXfrm>
    </dsp:sp>
    <dsp:sp modelId="{F10E811F-6869-480F-9314-B58286E03E9D}">
      <dsp:nvSpPr>
        <dsp:cNvPr id="0" name=""/>
        <dsp:cNvSpPr/>
      </dsp:nvSpPr>
      <dsp:spPr>
        <a:xfrm>
          <a:off x="2972245"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553A18-18F5-4681-831F-C777862F52A3}">
      <dsp:nvSpPr>
        <dsp:cNvPr id="0" name=""/>
        <dsp:cNvSpPr/>
      </dsp:nvSpPr>
      <dsp:spPr>
        <a:xfrm>
          <a:off x="3062131"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Label</a:t>
          </a:r>
        </a:p>
      </dsp:txBody>
      <dsp:txXfrm>
        <a:off x="3077177" y="2031004"/>
        <a:ext cx="778880" cy="483605"/>
      </dsp:txXfrm>
    </dsp:sp>
    <dsp:sp modelId="{C80FFAEA-9A1C-48FB-B10B-55423F38914D}">
      <dsp:nvSpPr>
        <dsp:cNvPr id="0" name=""/>
        <dsp:cNvSpPr/>
      </dsp:nvSpPr>
      <dsp:spPr>
        <a:xfrm>
          <a:off x="3960989"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27706D-8D5B-4179-9260-8FBE4FA99D14}">
      <dsp:nvSpPr>
        <dsp:cNvPr id="0" name=""/>
        <dsp:cNvSpPr/>
      </dsp:nvSpPr>
      <dsp:spPr>
        <a:xfrm>
          <a:off x="4050874"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ButtonRenderer</a:t>
          </a:r>
          <a:endParaRPr lang="en-US" sz="600" kern="1200" dirty="0"/>
        </a:p>
      </dsp:txBody>
      <dsp:txXfrm>
        <a:off x="4065920" y="1282031"/>
        <a:ext cx="778880" cy="483605"/>
      </dsp:txXfrm>
    </dsp:sp>
    <dsp:sp modelId="{566290E8-43E1-40B6-BBD0-7BA1977F44B3}">
      <dsp:nvSpPr>
        <dsp:cNvPr id="0" name=""/>
        <dsp:cNvSpPr/>
      </dsp:nvSpPr>
      <dsp:spPr>
        <a:xfrm>
          <a:off x="3960989"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DAEC9A-1286-4040-B727-ACA953358B42}">
      <dsp:nvSpPr>
        <dsp:cNvPr id="0" name=""/>
        <dsp:cNvSpPr/>
      </dsp:nvSpPr>
      <dsp:spPr>
        <a:xfrm>
          <a:off x="4050874"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Button</a:t>
          </a:r>
        </a:p>
      </dsp:txBody>
      <dsp:txXfrm>
        <a:off x="4065920" y="2031004"/>
        <a:ext cx="778880" cy="483605"/>
      </dsp:txXfrm>
    </dsp:sp>
    <dsp:sp modelId="{34C1B048-4A2B-4F7D-942C-5653F727E7F6}">
      <dsp:nvSpPr>
        <dsp:cNvPr id="0" name=""/>
        <dsp:cNvSpPr/>
      </dsp:nvSpPr>
      <dsp:spPr>
        <a:xfrm>
          <a:off x="4949732"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04E6B7-D41D-4525-AF30-37FE32CBBEC1}">
      <dsp:nvSpPr>
        <dsp:cNvPr id="0" name=""/>
        <dsp:cNvSpPr/>
      </dsp:nvSpPr>
      <dsp:spPr>
        <a:xfrm>
          <a:off x="5039618"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5054664" y="1282031"/>
        <a:ext cx="778880" cy="483605"/>
      </dsp:txXfrm>
    </dsp:sp>
    <dsp:sp modelId="{B03EB16C-ED86-41B3-8530-00DE017AE070}">
      <dsp:nvSpPr>
        <dsp:cNvPr id="0" name=""/>
        <dsp:cNvSpPr/>
      </dsp:nvSpPr>
      <dsp:spPr>
        <a:xfrm>
          <a:off x="4949732"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381283-F397-4A0D-B713-8BBFEB8DADD9}">
      <dsp:nvSpPr>
        <dsp:cNvPr id="0" name=""/>
        <dsp:cNvSpPr/>
      </dsp:nvSpPr>
      <dsp:spPr>
        <a:xfrm>
          <a:off x="5039618"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Image</a:t>
          </a:r>
        </a:p>
      </dsp:txBody>
      <dsp:txXfrm>
        <a:off x="5054664" y="2031004"/>
        <a:ext cx="778880" cy="483605"/>
      </dsp:txXfrm>
    </dsp:sp>
    <dsp:sp modelId="{40846883-93C7-486D-A6A0-16745760DCAD}">
      <dsp:nvSpPr>
        <dsp:cNvPr id="0" name=""/>
        <dsp:cNvSpPr/>
      </dsp:nvSpPr>
      <dsp:spPr>
        <a:xfrm>
          <a:off x="5938476" y="1181593"/>
          <a:ext cx="808972" cy="513697"/>
        </a:xfrm>
        <a:prstGeom prst="roundRect">
          <a:avLst>
            <a:gd name="adj" fmla="val 10000"/>
          </a:avLst>
        </a:prstGeom>
        <a:solidFill>
          <a:schemeClr val="accent4">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166144-4DC3-4AA4-9D71-1177CFF0A591}">
      <dsp:nvSpPr>
        <dsp:cNvPr id="0" name=""/>
        <dsp:cNvSpPr/>
      </dsp:nvSpPr>
      <dsp:spPr>
        <a:xfrm>
          <a:off x="6028362" y="1266985"/>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99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ScrollViewRenderer</a:t>
          </a:r>
          <a:endParaRPr lang="en-US" sz="600" kern="1200" dirty="0"/>
        </a:p>
      </dsp:txBody>
      <dsp:txXfrm>
        <a:off x="6043408" y="1282031"/>
        <a:ext cx="778880" cy="483605"/>
      </dsp:txXfrm>
    </dsp:sp>
    <dsp:sp modelId="{41F0EB86-0E36-426E-99E4-19DD68BABDD4}">
      <dsp:nvSpPr>
        <dsp:cNvPr id="0" name=""/>
        <dsp:cNvSpPr/>
      </dsp:nvSpPr>
      <dsp:spPr>
        <a:xfrm>
          <a:off x="5938476" y="1930567"/>
          <a:ext cx="808972" cy="513697"/>
        </a:xfrm>
        <a:prstGeom prst="roundRect">
          <a:avLst>
            <a:gd name="adj" fmla="val 10000"/>
          </a:avLst>
        </a:prstGeom>
        <a:solidFill>
          <a:schemeClr val="accent4">
            <a:tint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A2F3E-1723-4F5E-89BB-B0FBF2676EE6}">
      <dsp:nvSpPr>
        <dsp:cNvPr id="0" name=""/>
        <dsp:cNvSpPr/>
      </dsp:nvSpPr>
      <dsp:spPr>
        <a:xfrm>
          <a:off x="6028362" y="2015958"/>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err="1"/>
            <a:t>ImageRenderer</a:t>
          </a:r>
          <a:endParaRPr lang="en-US" sz="600" kern="1200" dirty="0"/>
        </a:p>
      </dsp:txBody>
      <dsp:txXfrm>
        <a:off x="6043408" y="2031004"/>
        <a:ext cx="778880" cy="483605"/>
      </dsp:txXfrm>
    </dsp:sp>
    <dsp:sp modelId="{D3D1F1A3-EC28-4E66-B01F-6C1EF42A01F6}">
      <dsp:nvSpPr>
        <dsp:cNvPr id="0" name=""/>
        <dsp:cNvSpPr/>
      </dsp:nvSpPr>
      <dsp:spPr>
        <a:xfrm>
          <a:off x="5938476" y="2679540"/>
          <a:ext cx="808972" cy="513697"/>
        </a:xfrm>
        <a:prstGeom prst="roundRect">
          <a:avLst>
            <a:gd name="adj" fmla="val 10000"/>
          </a:avLst>
        </a:prstGeom>
        <a:solidFill>
          <a:schemeClr val="accent4">
            <a:tint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50265-C311-455C-9CDF-9998D1C5A2CF}">
      <dsp:nvSpPr>
        <dsp:cNvPr id="0" name=""/>
        <dsp:cNvSpPr/>
      </dsp:nvSpPr>
      <dsp:spPr>
        <a:xfrm>
          <a:off x="6028362" y="2764932"/>
          <a:ext cx="808972" cy="513697"/>
        </a:xfrm>
        <a:prstGeom prst="roundRect">
          <a:avLst>
            <a:gd name="adj" fmla="val 10000"/>
          </a:avLst>
        </a:prstGeom>
        <a:solidFill>
          <a:schemeClr val="lt1">
            <a:alpha val="90000"/>
            <a:hueOff val="0"/>
            <a:satOff val="0"/>
            <a:lumOff val="0"/>
            <a:alphaOff val="0"/>
          </a:schemeClr>
        </a:solidFill>
        <a:ln w="10795" cap="flat" cmpd="sng" algn="ctr">
          <a:solidFill>
            <a:schemeClr val="accent4">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Image</a:t>
          </a:r>
        </a:p>
      </dsp:txBody>
      <dsp:txXfrm>
        <a:off x="6043408" y="2779978"/>
        <a:ext cx="778880" cy="4836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3A40C-EBCB-4B78-ABA6-F7BCD03D2BA1}">
      <dsp:nvSpPr>
        <dsp:cNvPr id="0" name=""/>
        <dsp:cNvSpPr/>
      </dsp:nvSpPr>
      <dsp:spPr>
        <a:xfrm>
          <a:off x="2780737" y="509008"/>
          <a:ext cx="776893" cy="517929"/>
        </a:xfrm>
        <a:prstGeom prst="roundRect">
          <a:avLst>
            <a:gd name="adj" fmla="val 10000"/>
          </a:avLst>
        </a:prstGeom>
        <a:solidFill>
          <a:schemeClr val="accent4">
            <a:shade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2795907" y="524178"/>
        <a:ext cx="746553" cy="487589"/>
      </dsp:txXfrm>
    </dsp:sp>
    <dsp:sp modelId="{B1044F7D-6823-4BE0-B4AD-AB6A93D0A87B}">
      <dsp:nvSpPr>
        <dsp:cNvPr id="0" name=""/>
        <dsp:cNvSpPr/>
      </dsp:nvSpPr>
      <dsp:spPr>
        <a:xfrm>
          <a:off x="1401750" y="1026938"/>
          <a:ext cx="1767433" cy="207171"/>
        </a:xfrm>
        <a:custGeom>
          <a:avLst/>
          <a:gdLst/>
          <a:ahLst/>
          <a:cxnLst/>
          <a:rect l="0" t="0" r="0" b="0"/>
          <a:pathLst>
            <a:path>
              <a:moveTo>
                <a:pt x="1767433" y="0"/>
              </a:moveTo>
              <a:lnTo>
                <a:pt x="1767433" y="103585"/>
              </a:lnTo>
              <a:lnTo>
                <a:pt x="0" y="103585"/>
              </a:lnTo>
              <a:lnTo>
                <a:pt x="0" y="207171"/>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BD43738-8EF4-4C3F-BA32-3150BD2C8658}">
      <dsp:nvSpPr>
        <dsp:cNvPr id="0" name=""/>
        <dsp:cNvSpPr/>
      </dsp:nvSpPr>
      <dsp:spPr>
        <a:xfrm>
          <a:off x="1013303" y="1234109"/>
          <a:ext cx="776893" cy="517929"/>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StackLayout</a:t>
          </a:r>
          <a:endParaRPr lang="en-US" sz="900" kern="1200" dirty="0"/>
        </a:p>
      </dsp:txBody>
      <dsp:txXfrm>
        <a:off x="1028473" y="1249279"/>
        <a:ext cx="746553" cy="487589"/>
      </dsp:txXfrm>
    </dsp:sp>
    <dsp:sp modelId="{EB49D6F0-0049-478C-83A6-F2D3C527657D}">
      <dsp:nvSpPr>
        <dsp:cNvPr id="0" name=""/>
        <dsp:cNvSpPr/>
      </dsp:nvSpPr>
      <dsp:spPr>
        <a:xfrm>
          <a:off x="391788" y="1752039"/>
          <a:ext cx="1009962" cy="207171"/>
        </a:xfrm>
        <a:custGeom>
          <a:avLst/>
          <a:gdLst/>
          <a:ahLst/>
          <a:cxnLst/>
          <a:rect l="0" t="0" r="0" b="0"/>
          <a:pathLst>
            <a:path>
              <a:moveTo>
                <a:pt x="1009962" y="0"/>
              </a:moveTo>
              <a:lnTo>
                <a:pt x="1009962" y="103585"/>
              </a:lnTo>
              <a:lnTo>
                <a:pt x="0" y="103585"/>
              </a:lnTo>
              <a:lnTo>
                <a:pt x="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7C5AC4-51C5-4DB1-AAEE-A74157E448F5}">
      <dsp:nvSpPr>
        <dsp:cNvPr id="0" name=""/>
        <dsp:cNvSpPr/>
      </dsp:nvSpPr>
      <dsp:spPr>
        <a:xfrm>
          <a:off x="3341"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ContentView</a:t>
          </a:r>
          <a:endParaRPr lang="en-US" sz="900" kern="1200" dirty="0"/>
        </a:p>
      </dsp:txBody>
      <dsp:txXfrm>
        <a:off x="18511" y="1974380"/>
        <a:ext cx="746553" cy="487589"/>
      </dsp:txXfrm>
    </dsp:sp>
    <dsp:sp modelId="{05DEA782-4CCE-4C99-AD33-72911FF40A4E}">
      <dsp:nvSpPr>
        <dsp:cNvPr id="0" name=""/>
        <dsp:cNvSpPr/>
      </dsp:nvSpPr>
      <dsp:spPr>
        <a:xfrm>
          <a:off x="346068" y="2477140"/>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823C9C-8DBA-424B-8869-84D324746FCE}">
      <dsp:nvSpPr>
        <dsp:cNvPr id="0" name=""/>
        <dsp:cNvSpPr/>
      </dsp:nvSpPr>
      <dsp:spPr>
        <a:xfrm>
          <a:off x="3341" y="2684311"/>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18511" y="2699481"/>
        <a:ext cx="746553" cy="487589"/>
      </dsp:txXfrm>
    </dsp:sp>
    <dsp:sp modelId="{58DD1CB0-A2AA-4C84-9FAC-E53C6AAE09AF}">
      <dsp:nvSpPr>
        <dsp:cNvPr id="0" name=""/>
        <dsp:cNvSpPr/>
      </dsp:nvSpPr>
      <dsp:spPr>
        <a:xfrm>
          <a:off x="1356030" y="1752039"/>
          <a:ext cx="91440" cy="207171"/>
        </a:xfrm>
        <a:custGeom>
          <a:avLst/>
          <a:gdLst/>
          <a:ahLst/>
          <a:cxnLst/>
          <a:rect l="0" t="0" r="0" b="0"/>
          <a:pathLst>
            <a:path>
              <a:moveTo>
                <a:pt x="45720" y="0"/>
              </a:moveTo>
              <a:lnTo>
                <a:pt x="4572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811534F-6131-4A09-8A5B-C3EECB52E513}">
      <dsp:nvSpPr>
        <dsp:cNvPr id="0" name=""/>
        <dsp:cNvSpPr/>
      </dsp:nvSpPr>
      <dsp:spPr>
        <a:xfrm>
          <a:off x="1013303"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1028473" y="1974380"/>
        <a:ext cx="746553" cy="487589"/>
      </dsp:txXfrm>
    </dsp:sp>
    <dsp:sp modelId="{7E76E1E3-A325-4950-A375-258D038BA603}">
      <dsp:nvSpPr>
        <dsp:cNvPr id="0" name=""/>
        <dsp:cNvSpPr/>
      </dsp:nvSpPr>
      <dsp:spPr>
        <a:xfrm>
          <a:off x="1401750" y="1752039"/>
          <a:ext cx="1009962" cy="207171"/>
        </a:xfrm>
        <a:custGeom>
          <a:avLst/>
          <a:gdLst/>
          <a:ahLst/>
          <a:cxnLst/>
          <a:rect l="0" t="0" r="0" b="0"/>
          <a:pathLst>
            <a:path>
              <a:moveTo>
                <a:pt x="0" y="0"/>
              </a:moveTo>
              <a:lnTo>
                <a:pt x="0" y="103585"/>
              </a:lnTo>
              <a:lnTo>
                <a:pt x="1009962" y="103585"/>
              </a:lnTo>
              <a:lnTo>
                <a:pt x="1009962"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BFD53F9-0404-4D2E-B0A1-02316096637E}">
      <dsp:nvSpPr>
        <dsp:cNvPr id="0" name=""/>
        <dsp:cNvSpPr/>
      </dsp:nvSpPr>
      <dsp:spPr>
        <a:xfrm>
          <a:off x="2023265"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WebView</a:t>
          </a:r>
        </a:p>
      </dsp:txBody>
      <dsp:txXfrm>
        <a:off x="2038435" y="1974380"/>
        <a:ext cx="746553" cy="487589"/>
      </dsp:txXfrm>
    </dsp:sp>
    <dsp:sp modelId="{EDBCBC90-BA5F-4CB6-A963-4EA225171286}">
      <dsp:nvSpPr>
        <dsp:cNvPr id="0" name=""/>
        <dsp:cNvSpPr/>
      </dsp:nvSpPr>
      <dsp:spPr>
        <a:xfrm>
          <a:off x="3169183" y="1026938"/>
          <a:ext cx="1767433" cy="207171"/>
        </a:xfrm>
        <a:custGeom>
          <a:avLst/>
          <a:gdLst/>
          <a:ahLst/>
          <a:cxnLst/>
          <a:rect l="0" t="0" r="0" b="0"/>
          <a:pathLst>
            <a:path>
              <a:moveTo>
                <a:pt x="0" y="0"/>
              </a:moveTo>
              <a:lnTo>
                <a:pt x="0" y="103585"/>
              </a:lnTo>
              <a:lnTo>
                <a:pt x="1767433" y="103585"/>
              </a:lnTo>
              <a:lnTo>
                <a:pt x="1767433" y="207171"/>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A156F2-C81D-4417-A934-9A3F24EE0FCB}">
      <dsp:nvSpPr>
        <dsp:cNvPr id="0" name=""/>
        <dsp:cNvSpPr/>
      </dsp:nvSpPr>
      <dsp:spPr>
        <a:xfrm>
          <a:off x="4548170" y="1234109"/>
          <a:ext cx="776893" cy="517929"/>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Grid</a:t>
          </a:r>
        </a:p>
      </dsp:txBody>
      <dsp:txXfrm>
        <a:off x="4563340" y="1249279"/>
        <a:ext cx="746553" cy="487589"/>
      </dsp:txXfrm>
    </dsp:sp>
    <dsp:sp modelId="{1B5F8946-FD0F-45B8-8CFF-17EDF6B92613}">
      <dsp:nvSpPr>
        <dsp:cNvPr id="0" name=""/>
        <dsp:cNvSpPr/>
      </dsp:nvSpPr>
      <dsp:spPr>
        <a:xfrm>
          <a:off x="3421674" y="1752039"/>
          <a:ext cx="1514943" cy="207171"/>
        </a:xfrm>
        <a:custGeom>
          <a:avLst/>
          <a:gdLst/>
          <a:ahLst/>
          <a:cxnLst/>
          <a:rect l="0" t="0" r="0" b="0"/>
          <a:pathLst>
            <a:path>
              <a:moveTo>
                <a:pt x="1514943" y="0"/>
              </a:moveTo>
              <a:lnTo>
                <a:pt x="1514943" y="103585"/>
              </a:lnTo>
              <a:lnTo>
                <a:pt x="0" y="103585"/>
              </a:lnTo>
              <a:lnTo>
                <a:pt x="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D9F5CB-AD06-4DEC-B70A-6B0C3F74ACF6}">
      <dsp:nvSpPr>
        <dsp:cNvPr id="0" name=""/>
        <dsp:cNvSpPr/>
      </dsp:nvSpPr>
      <dsp:spPr>
        <a:xfrm>
          <a:off x="3033227"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Label</a:t>
          </a:r>
        </a:p>
      </dsp:txBody>
      <dsp:txXfrm>
        <a:off x="3048397" y="1974380"/>
        <a:ext cx="746553" cy="487589"/>
      </dsp:txXfrm>
    </dsp:sp>
    <dsp:sp modelId="{C3F89A0E-3289-405B-B047-6E5D4F1BD001}">
      <dsp:nvSpPr>
        <dsp:cNvPr id="0" name=""/>
        <dsp:cNvSpPr/>
      </dsp:nvSpPr>
      <dsp:spPr>
        <a:xfrm>
          <a:off x="4431636" y="1752039"/>
          <a:ext cx="504981" cy="207171"/>
        </a:xfrm>
        <a:custGeom>
          <a:avLst/>
          <a:gdLst/>
          <a:ahLst/>
          <a:cxnLst/>
          <a:rect l="0" t="0" r="0" b="0"/>
          <a:pathLst>
            <a:path>
              <a:moveTo>
                <a:pt x="504981" y="0"/>
              </a:moveTo>
              <a:lnTo>
                <a:pt x="504981" y="103585"/>
              </a:lnTo>
              <a:lnTo>
                <a:pt x="0" y="103585"/>
              </a:lnTo>
              <a:lnTo>
                <a:pt x="0"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657D735-F779-456A-ACCC-0A7B14483674}">
      <dsp:nvSpPr>
        <dsp:cNvPr id="0" name=""/>
        <dsp:cNvSpPr/>
      </dsp:nvSpPr>
      <dsp:spPr>
        <a:xfrm>
          <a:off x="4043189"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Button</a:t>
          </a:r>
        </a:p>
      </dsp:txBody>
      <dsp:txXfrm>
        <a:off x="4058359" y="1974380"/>
        <a:ext cx="746553" cy="487589"/>
      </dsp:txXfrm>
    </dsp:sp>
    <dsp:sp modelId="{43B89872-7F26-4BC2-82DB-0A8C61412647}">
      <dsp:nvSpPr>
        <dsp:cNvPr id="0" name=""/>
        <dsp:cNvSpPr/>
      </dsp:nvSpPr>
      <dsp:spPr>
        <a:xfrm>
          <a:off x="4936617" y="1752039"/>
          <a:ext cx="504981" cy="207171"/>
        </a:xfrm>
        <a:custGeom>
          <a:avLst/>
          <a:gdLst/>
          <a:ahLst/>
          <a:cxnLst/>
          <a:rect l="0" t="0" r="0" b="0"/>
          <a:pathLst>
            <a:path>
              <a:moveTo>
                <a:pt x="0" y="0"/>
              </a:moveTo>
              <a:lnTo>
                <a:pt x="0" y="103585"/>
              </a:lnTo>
              <a:lnTo>
                <a:pt x="504981" y="103585"/>
              </a:lnTo>
              <a:lnTo>
                <a:pt x="504981"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0C903C-7193-4A52-84AF-22C449BCE46F}">
      <dsp:nvSpPr>
        <dsp:cNvPr id="0" name=""/>
        <dsp:cNvSpPr/>
      </dsp:nvSpPr>
      <dsp:spPr>
        <a:xfrm>
          <a:off x="5053151"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5068321" y="1974380"/>
        <a:ext cx="746553" cy="487589"/>
      </dsp:txXfrm>
    </dsp:sp>
    <dsp:sp modelId="{4314FCF8-BA54-4E3A-9098-1013B0C7C0E7}">
      <dsp:nvSpPr>
        <dsp:cNvPr id="0" name=""/>
        <dsp:cNvSpPr/>
      </dsp:nvSpPr>
      <dsp:spPr>
        <a:xfrm>
          <a:off x="4936617" y="1752039"/>
          <a:ext cx="1514943" cy="207171"/>
        </a:xfrm>
        <a:custGeom>
          <a:avLst/>
          <a:gdLst/>
          <a:ahLst/>
          <a:cxnLst/>
          <a:rect l="0" t="0" r="0" b="0"/>
          <a:pathLst>
            <a:path>
              <a:moveTo>
                <a:pt x="0" y="0"/>
              </a:moveTo>
              <a:lnTo>
                <a:pt x="0" y="103585"/>
              </a:lnTo>
              <a:lnTo>
                <a:pt x="1514943" y="103585"/>
              </a:lnTo>
              <a:lnTo>
                <a:pt x="1514943" y="207171"/>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D933059-0560-4F5E-BD40-27DA4A201DE6}">
      <dsp:nvSpPr>
        <dsp:cNvPr id="0" name=""/>
        <dsp:cNvSpPr/>
      </dsp:nvSpPr>
      <dsp:spPr>
        <a:xfrm>
          <a:off x="6063113" y="1959210"/>
          <a:ext cx="776893" cy="517929"/>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err="1"/>
            <a:t>ScrollView</a:t>
          </a:r>
          <a:endParaRPr lang="en-US" sz="900" kern="1200" dirty="0"/>
        </a:p>
      </dsp:txBody>
      <dsp:txXfrm>
        <a:off x="6078283" y="1974380"/>
        <a:ext cx="746553" cy="487589"/>
      </dsp:txXfrm>
    </dsp:sp>
    <dsp:sp modelId="{853DFF55-6233-444F-AF53-9DBA688C2F38}">
      <dsp:nvSpPr>
        <dsp:cNvPr id="0" name=""/>
        <dsp:cNvSpPr/>
      </dsp:nvSpPr>
      <dsp:spPr>
        <a:xfrm>
          <a:off x="6405840" y="2477140"/>
          <a:ext cx="91440" cy="207171"/>
        </a:xfrm>
        <a:custGeom>
          <a:avLst/>
          <a:gdLst/>
          <a:ahLst/>
          <a:cxnLst/>
          <a:rect l="0" t="0" r="0" b="0"/>
          <a:pathLst>
            <a:path>
              <a:moveTo>
                <a:pt x="45720" y="0"/>
              </a:moveTo>
              <a:lnTo>
                <a:pt x="45720" y="207171"/>
              </a:lnTo>
            </a:path>
          </a:pathLst>
        </a:custGeom>
        <a:noFill/>
        <a:ln w="9525" cap="flat" cmpd="sng" algn="ctr">
          <a:solidFill>
            <a:schemeClr val="accent4">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92245A-019D-4840-AF18-DB6D2E91BE8E}">
      <dsp:nvSpPr>
        <dsp:cNvPr id="0" name=""/>
        <dsp:cNvSpPr/>
      </dsp:nvSpPr>
      <dsp:spPr>
        <a:xfrm>
          <a:off x="6063113" y="2684311"/>
          <a:ext cx="776893" cy="517929"/>
        </a:xfrm>
        <a:prstGeom prst="roundRect">
          <a:avLst>
            <a:gd name="adj" fmla="val 10000"/>
          </a:avLst>
        </a:prstGeom>
        <a:solidFill>
          <a:schemeClr val="accent4">
            <a:tint val="7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Image</a:t>
          </a:r>
        </a:p>
      </dsp:txBody>
      <dsp:txXfrm>
        <a:off x="6078283" y="2699481"/>
        <a:ext cx="746553" cy="4875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971A6-5A08-4466-A387-2838682D1B8E}">
      <dsp:nvSpPr>
        <dsp:cNvPr id="0" name=""/>
        <dsp:cNvSpPr/>
      </dsp:nvSpPr>
      <dsp:spPr>
        <a:xfrm>
          <a:off x="4086736" y="541046"/>
          <a:ext cx="1046726" cy="697817"/>
        </a:xfrm>
        <a:prstGeom prst="roundRect">
          <a:avLst>
            <a:gd name="adj" fmla="val 10000"/>
          </a:avLst>
        </a:prstGeom>
        <a:solidFill>
          <a:schemeClr val="accent4">
            <a:shade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Panel</a:t>
          </a:r>
        </a:p>
      </dsp:txBody>
      <dsp:txXfrm>
        <a:off x="4107174" y="561484"/>
        <a:ext cx="1005850" cy="656941"/>
      </dsp:txXfrm>
    </dsp:sp>
    <dsp:sp modelId="{9A71A499-646B-4700-B9E5-6ED2D7208FAC}">
      <dsp:nvSpPr>
        <dsp:cNvPr id="0" name=""/>
        <dsp:cNvSpPr/>
      </dsp:nvSpPr>
      <dsp:spPr>
        <a:xfrm>
          <a:off x="527865" y="1238863"/>
          <a:ext cx="4082234" cy="279127"/>
        </a:xfrm>
        <a:custGeom>
          <a:avLst/>
          <a:gdLst/>
          <a:ahLst/>
          <a:cxnLst/>
          <a:rect l="0" t="0" r="0" b="0"/>
          <a:pathLst>
            <a:path>
              <a:moveTo>
                <a:pt x="4082234" y="0"/>
              </a:moveTo>
              <a:lnTo>
                <a:pt x="4082234" y="139563"/>
              </a:lnTo>
              <a:lnTo>
                <a:pt x="0" y="139563"/>
              </a:lnTo>
              <a:lnTo>
                <a:pt x="0" y="279127"/>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3628756-1B19-4A14-A760-D3B7E7DC2210}">
      <dsp:nvSpPr>
        <dsp:cNvPr id="0" name=""/>
        <dsp:cNvSpPr/>
      </dsp:nvSpPr>
      <dsp:spPr>
        <a:xfrm>
          <a:off x="4502" y="1517991"/>
          <a:ext cx="1046726" cy="697817"/>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err="1"/>
            <a:t>LabelRenderer</a:t>
          </a:r>
          <a:endParaRPr lang="en-US" sz="800" kern="1200" dirty="0"/>
        </a:p>
      </dsp:txBody>
      <dsp:txXfrm>
        <a:off x="24940" y="1538429"/>
        <a:ext cx="1005850" cy="656941"/>
      </dsp:txXfrm>
    </dsp:sp>
    <dsp:sp modelId="{90C6F178-BFD1-4AB0-BE8B-BDFC63131B83}">
      <dsp:nvSpPr>
        <dsp:cNvPr id="0" name=""/>
        <dsp:cNvSpPr/>
      </dsp:nvSpPr>
      <dsp:spPr>
        <a:xfrm>
          <a:off x="1888610" y="1238863"/>
          <a:ext cx="2721489" cy="279127"/>
        </a:xfrm>
        <a:custGeom>
          <a:avLst/>
          <a:gdLst/>
          <a:ahLst/>
          <a:cxnLst/>
          <a:rect l="0" t="0" r="0" b="0"/>
          <a:pathLst>
            <a:path>
              <a:moveTo>
                <a:pt x="2721489" y="0"/>
              </a:moveTo>
              <a:lnTo>
                <a:pt x="2721489" y="139563"/>
              </a:lnTo>
              <a:lnTo>
                <a:pt x="0" y="139563"/>
              </a:lnTo>
              <a:lnTo>
                <a:pt x="0" y="279127"/>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3E4CC4F-6812-42F6-AA79-D445E6207723}">
      <dsp:nvSpPr>
        <dsp:cNvPr id="0" name=""/>
        <dsp:cNvSpPr/>
      </dsp:nvSpPr>
      <dsp:spPr>
        <a:xfrm>
          <a:off x="1365246" y="1517991"/>
          <a:ext cx="1046726" cy="697817"/>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err="1"/>
            <a:t>ButtonRenderer</a:t>
          </a:r>
          <a:endParaRPr lang="en-US" sz="800" kern="1200" dirty="0"/>
        </a:p>
      </dsp:txBody>
      <dsp:txXfrm>
        <a:off x="1385684" y="1538429"/>
        <a:ext cx="1005850" cy="656941"/>
      </dsp:txXfrm>
    </dsp:sp>
    <dsp:sp modelId="{E3769630-4075-46CC-BD02-25457D7D173F}">
      <dsp:nvSpPr>
        <dsp:cNvPr id="0" name=""/>
        <dsp:cNvSpPr/>
      </dsp:nvSpPr>
      <dsp:spPr>
        <a:xfrm>
          <a:off x="3249355" y="1238863"/>
          <a:ext cx="1360744" cy="279127"/>
        </a:xfrm>
        <a:custGeom>
          <a:avLst/>
          <a:gdLst/>
          <a:ahLst/>
          <a:cxnLst/>
          <a:rect l="0" t="0" r="0" b="0"/>
          <a:pathLst>
            <a:path>
              <a:moveTo>
                <a:pt x="1360744" y="0"/>
              </a:moveTo>
              <a:lnTo>
                <a:pt x="1360744" y="139563"/>
              </a:lnTo>
              <a:lnTo>
                <a:pt x="0" y="139563"/>
              </a:lnTo>
              <a:lnTo>
                <a:pt x="0" y="279127"/>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15249D-6D26-402F-B775-DF4D0CD9FE33}">
      <dsp:nvSpPr>
        <dsp:cNvPr id="0" name=""/>
        <dsp:cNvSpPr/>
      </dsp:nvSpPr>
      <dsp:spPr>
        <a:xfrm>
          <a:off x="2725991" y="1517991"/>
          <a:ext cx="1046726" cy="697817"/>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err="1"/>
            <a:t>WebViewRenderer</a:t>
          </a:r>
          <a:endParaRPr lang="en-US" sz="800" kern="1200" dirty="0"/>
        </a:p>
      </dsp:txBody>
      <dsp:txXfrm>
        <a:off x="2746429" y="1538429"/>
        <a:ext cx="1005850" cy="656941"/>
      </dsp:txXfrm>
    </dsp:sp>
    <dsp:sp modelId="{3E366BC5-D66D-4BAB-BB87-29B854471B5D}">
      <dsp:nvSpPr>
        <dsp:cNvPr id="0" name=""/>
        <dsp:cNvSpPr/>
      </dsp:nvSpPr>
      <dsp:spPr>
        <a:xfrm>
          <a:off x="3203635" y="2215808"/>
          <a:ext cx="91440" cy="279127"/>
        </a:xfrm>
        <a:custGeom>
          <a:avLst/>
          <a:gdLst/>
          <a:ahLst/>
          <a:cxnLst/>
          <a:rect l="0" t="0" r="0" b="0"/>
          <a:pathLst>
            <a:path>
              <a:moveTo>
                <a:pt x="45720" y="0"/>
              </a:moveTo>
              <a:lnTo>
                <a:pt x="45720" y="279127"/>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BCA96E-9F34-4300-B416-72293C0941C9}">
      <dsp:nvSpPr>
        <dsp:cNvPr id="0" name=""/>
        <dsp:cNvSpPr/>
      </dsp:nvSpPr>
      <dsp:spPr>
        <a:xfrm>
          <a:off x="2725991" y="2494936"/>
          <a:ext cx="1046726" cy="697817"/>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WebView</a:t>
          </a:r>
        </a:p>
      </dsp:txBody>
      <dsp:txXfrm>
        <a:off x="2746429" y="2515374"/>
        <a:ext cx="1005850" cy="656941"/>
      </dsp:txXfrm>
    </dsp:sp>
    <dsp:sp modelId="{075E18F5-56C4-45E1-8805-2955B670281A}">
      <dsp:nvSpPr>
        <dsp:cNvPr id="0" name=""/>
        <dsp:cNvSpPr/>
      </dsp:nvSpPr>
      <dsp:spPr>
        <a:xfrm>
          <a:off x="4564380" y="1238863"/>
          <a:ext cx="91440" cy="279127"/>
        </a:xfrm>
        <a:custGeom>
          <a:avLst/>
          <a:gdLst/>
          <a:ahLst/>
          <a:cxnLst/>
          <a:rect l="0" t="0" r="0" b="0"/>
          <a:pathLst>
            <a:path>
              <a:moveTo>
                <a:pt x="45720" y="0"/>
              </a:moveTo>
              <a:lnTo>
                <a:pt x="45720" y="279127"/>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3E43EBB-3238-464D-B840-5011F878E51D}">
      <dsp:nvSpPr>
        <dsp:cNvPr id="0" name=""/>
        <dsp:cNvSpPr/>
      </dsp:nvSpPr>
      <dsp:spPr>
        <a:xfrm>
          <a:off x="4086736" y="1517991"/>
          <a:ext cx="1046726" cy="697817"/>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err="1"/>
            <a:t>LabelRenderer</a:t>
          </a:r>
          <a:endParaRPr lang="en-US" sz="800" kern="1200" dirty="0"/>
        </a:p>
      </dsp:txBody>
      <dsp:txXfrm>
        <a:off x="4107174" y="1538429"/>
        <a:ext cx="1005850" cy="656941"/>
      </dsp:txXfrm>
    </dsp:sp>
    <dsp:sp modelId="{7F3F3F6E-C7B3-4A86-845B-BC2DDEF366ED}">
      <dsp:nvSpPr>
        <dsp:cNvPr id="0" name=""/>
        <dsp:cNvSpPr/>
      </dsp:nvSpPr>
      <dsp:spPr>
        <a:xfrm>
          <a:off x="4610100" y="1238863"/>
          <a:ext cx="1360744" cy="279127"/>
        </a:xfrm>
        <a:custGeom>
          <a:avLst/>
          <a:gdLst/>
          <a:ahLst/>
          <a:cxnLst/>
          <a:rect l="0" t="0" r="0" b="0"/>
          <a:pathLst>
            <a:path>
              <a:moveTo>
                <a:pt x="0" y="0"/>
              </a:moveTo>
              <a:lnTo>
                <a:pt x="0" y="139563"/>
              </a:lnTo>
              <a:lnTo>
                <a:pt x="1360744" y="139563"/>
              </a:lnTo>
              <a:lnTo>
                <a:pt x="1360744" y="279127"/>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06EE29-5B15-40F8-945E-835223F0DC20}">
      <dsp:nvSpPr>
        <dsp:cNvPr id="0" name=""/>
        <dsp:cNvSpPr/>
      </dsp:nvSpPr>
      <dsp:spPr>
        <a:xfrm>
          <a:off x="5447481" y="1517991"/>
          <a:ext cx="1046726" cy="697817"/>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err="1"/>
            <a:t>ButtonRenderer</a:t>
          </a:r>
          <a:endParaRPr lang="en-US" sz="800" kern="1200" dirty="0"/>
        </a:p>
      </dsp:txBody>
      <dsp:txXfrm>
        <a:off x="5467919" y="1538429"/>
        <a:ext cx="1005850" cy="656941"/>
      </dsp:txXfrm>
    </dsp:sp>
    <dsp:sp modelId="{627A0BB6-EFC5-4680-894D-50CB5B26DBE6}">
      <dsp:nvSpPr>
        <dsp:cNvPr id="0" name=""/>
        <dsp:cNvSpPr/>
      </dsp:nvSpPr>
      <dsp:spPr>
        <a:xfrm>
          <a:off x="4610100" y="1238863"/>
          <a:ext cx="2721489" cy="279127"/>
        </a:xfrm>
        <a:custGeom>
          <a:avLst/>
          <a:gdLst/>
          <a:ahLst/>
          <a:cxnLst/>
          <a:rect l="0" t="0" r="0" b="0"/>
          <a:pathLst>
            <a:path>
              <a:moveTo>
                <a:pt x="0" y="0"/>
              </a:moveTo>
              <a:lnTo>
                <a:pt x="0" y="139563"/>
              </a:lnTo>
              <a:lnTo>
                <a:pt x="2721489" y="139563"/>
              </a:lnTo>
              <a:lnTo>
                <a:pt x="2721489" y="279127"/>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B1B08C-3F2D-46DA-81B5-19725A3B44AF}">
      <dsp:nvSpPr>
        <dsp:cNvPr id="0" name=""/>
        <dsp:cNvSpPr/>
      </dsp:nvSpPr>
      <dsp:spPr>
        <a:xfrm>
          <a:off x="6808226" y="1517991"/>
          <a:ext cx="1046726" cy="697817"/>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err="1"/>
            <a:t>ImageRenderer</a:t>
          </a:r>
          <a:endParaRPr lang="en-US" sz="800" kern="1200" dirty="0"/>
        </a:p>
      </dsp:txBody>
      <dsp:txXfrm>
        <a:off x="6828664" y="1538429"/>
        <a:ext cx="1005850" cy="656941"/>
      </dsp:txXfrm>
    </dsp:sp>
    <dsp:sp modelId="{BB1D64C8-09B0-4313-8CAB-B73E0BB7EC87}">
      <dsp:nvSpPr>
        <dsp:cNvPr id="0" name=""/>
        <dsp:cNvSpPr/>
      </dsp:nvSpPr>
      <dsp:spPr>
        <a:xfrm>
          <a:off x="4610100" y="1238863"/>
          <a:ext cx="4082234" cy="279127"/>
        </a:xfrm>
        <a:custGeom>
          <a:avLst/>
          <a:gdLst/>
          <a:ahLst/>
          <a:cxnLst/>
          <a:rect l="0" t="0" r="0" b="0"/>
          <a:pathLst>
            <a:path>
              <a:moveTo>
                <a:pt x="0" y="0"/>
              </a:moveTo>
              <a:lnTo>
                <a:pt x="0" y="139563"/>
              </a:lnTo>
              <a:lnTo>
                <a:pt x="4082234" y="139563"/>
              </a:lnTo>
              <a:lnTo>
                <a:pt x="4082234" y="279127"/>
              </a:lnTo>
            </a:path>
          </a:pathLst>
        </a:custGeom>
        <a:noFill/>
        <a:ln w="9525" cap="flat" cmpd="sng" algn="ctr">
          <a:solidFill>
            <a:schemeClr val="accent4">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F6CAE1-B30C-4BA4-8AC4-8DC4B7160D03}">
      <dsp:nvSpPr>
        <dsp:cNvPr id="0" name=""/>
        <dsp:cNvSpPr/>
      </dsp:nvSpPr>
      <dsp:spPr>
        <a:xfrm>
          <a:off x="8168971" y="1517991"/>
          <a:ext cx="1046726" cy="697817"/>
        </a:xfrm>
        <a:prstGeom prst="roundRect">
          <a:avLst>
            <a:gd name="adj" fmla="val 10000"/>
          </a:avLst>
        </a:prstGeom>
        <a:solidFill>
          <a:schemeClr val="accent4">
            <a:tint val="99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err="1"/>
            <a:t>ScrollViewRenderer</a:t>
          </a:r>
          <a:endParaRPr lang="en-US" sz="800" kern="1200" dirty="0"/>
        </a:p>
      </dsp:txBody>
      <dsp:txXfrm>
        <a:off x="8189409" y="1538429"/>
        <a:ext cx="1005850" cy="656941"/>
      </dsp:txXfrm>
    </dsp:sp>
    <dsp:sp modelId="{CA0E026F-72B2-4E0A-83B4-26077678967D}">
      <dsp:nvSpPr>
        <dsp:cNvPr id="0" name=""/>
        <dsp:cNvSpPr/>
      </dsp:nvSpPr>
      <dsp:spPr>
        <a:xfrm>
          <a:off x="8646614" y="2215808"/>
          <a:ext cx="91440" cy="279127"/>
        </a:xfrm>
        <a:custGeom>
          <a:avLst/>
          <a:gdLst/>
          <a:ahLst/>
          <a:cxnLst/>
          <a:rect l="0" t="0" r="0" b="0"/>
          <a:pathLst>
            <a:path>
              <a:moveTo>
                <a:pt x="45720" y="0"/>
              </a:moveTo>
              <a:lnTo>
                <a:pt x="45720" y="279127"/>
              </a:lnTo>
            </a:path>
          </a:pathLst>
        </a:custGeom>
        <a:noFill/>
        <a:ln w="9525" cap="flat" cmpd="sng" algn="ctr">
          <a:solidFill>
            <a:schemeClr val="accent4">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BCF1F25-76A9-4596-BC8C-80B7632457C5}">
      <dsp:nvSpPr>
        <dsp:cNvPr id="0" name=""/>
        <dsp:cNvSpPr/>
      </dsp:nvSpPr>
      <dsp:spPr>
        <a:xfrm>
          <a:off x="8168971" y="2494936"/>
          <a:ext cx="1046726" cy="697817"/>
        </a:xfrm>
        <a:prstGeom prst="roundRect">
          <a:avLst>
            <a:gd name="adj" fmla="val 10000"/>
          </a:avLst>
        </a:prstGeom>
        <a:solidFill>
          <a:schemeClr val="accent4">
            <a:tint val="8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err="1"/>
            <a:t>ImageRenderer</a:t>
          </a:r>
          <a:endParaRPr lang="en-US" sz="800" kern="1200" dirty="0"/>
        </a:p>
      </dsp:txBody>
      <dsp:txXfrm>
        <a:off x="8189409" y="2515374"/>
        <a:ext cx="1005850" cy="6569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9/28/2017 1:15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9/28/2017 1:15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21070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5416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7575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216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a:p>
        </p:txBody>
      </p:sp>
    </p:spTree>
    <p:extLst>
      <p:ext uri="{BB962C8B-B14F-4D97-AF65-F5344CB8AC3E}">
        <p14:creationId xmlns:p14="http://schemas.microsoft.com/office/powerpoint/2010/main" val="1708556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317370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4369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3923815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01053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3069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44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155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4557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78207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569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98D00DD-4303-42E8-B760-143B61ACE071}" type="datetime8">
              <a:rPr lang="en-US" smtClean="0"/>
              <a:t>9/28/2017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23</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703172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9/28/2017 1:15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561627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9/28/2017 1:15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865725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9/28/2017 1:15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93901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9/28/2017 1:15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30021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9/28/2017 1:15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14317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9/28/2017 1:15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836798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Date Placeholder 5"/>
          <p:cNvSpPr>
            <a:spLocks noGrp="1"/>
          </p:cNvSpPr>
          <p:nvPr>
            <p:ph type="dt" idx="12"/>
          </p:nvPr>
        </p:nvSpPr>
        <p:spPr/>
        <p:txBody>
          <a:bodyPr/>
          <a:lstStyle/>
          <a:p>
            <a:fld id="{38EEC551-8CDA-4EB6-89BB-2A86C9F091C8}" type="datetime8">
              <a:rPr lang="en-US">
                <a:solidFill>
                  <a:prstClr val="black"/>
                </a:solidFill>
              </a:rPr>
              <a:pPr/>
              <a:t>9/28/2017 1:15 PM</a:t>
            </a:fld>
            <a:endParaRPr lang="en-US" dirty="0">
              <a:solidFill>
                <a:prstClr val="black"/>
              </a:solidFill>
            </a:endParaRPr>
          </a:p>
        </p:txBody>
      </p:sp>
    </p:spTree>
    <p:extLst>
      <p:ext uri="{BB962C8B-B14F-4D97-AF65-F5344CB8AC3E}">
        <p14:creationId xmlns:p14="http://schemas.microsoft.com/office/powerpoint/2010/main" val="2147215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4812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66490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10674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98D00DD-4303-42E8-B760-143B61ACE071}" type="datetime8">
              <a:rPr lang="en-US" smtClean="0"/>
              <a:t>9/28/2017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33</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952408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9/28/2017 1:15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96817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9/28/2017 1:15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56187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4514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98D00DD-4303-42E8-B760-143B61ACE071}" type="datetime8">
              <a:rPr lang="en-US" smtClean="0"/>
              <a:t>9/28/2017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37</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81340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9/28/2017 1:15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138937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2637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52426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992315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1992507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D3C5518-CCF0-420D-9C41-3B9D16BCC534}"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74057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Tree>
    <p:extLst>
      <p:ext uri="{BB962C8B-B14F-4D97-AF65-F5344CB8AC3E}">
        <p14:creationId xmlns:p14="http://schemas.microsoft.com/office/powerpoint/2010/main" val="10874320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Tree>
    <p:extLst>
      <p:ext uri="{BB962C8B-B14F-4D97-AF65-F5344CB8AC3E}">
        <p14:creationId xmlns:p14="http://schemas.microsoft.com/office/powerpoint/2010/main" val="1146226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8607926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832797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D3C5518-CCF0-420D-9C41-3B9D16BCC534}"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253740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383424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21560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43540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D3C5518-CCF0-420D-9C41-3B9D16BCC534}"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95010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C45503C0-1E6D-480B-811F-3C6DC79BEAC3}" type="datetime8">
              <a:rPr lang="en-US" smtClean="0"/>
              <a:t>9/28/2017 1:15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51</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2050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5637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C45503C0-1E6D-480B-811F-3C6DC79BEAC3}" type="datetime8">
              <a:rPr lang="en-US" smtClean="0"/>
              <a:t>9/28/2017 1:15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53</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31126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057623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6175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9/28/2017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290733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21075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60606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fld id="{FAE93440-8CE8-4345-AA9F-8886942F5E27}" type="datetime1">
              <a:rPr lang="en-US" smtClean="0"/>
              <a:pPr/>
              <a:t>9/28/2017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59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477081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76351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9/28/2017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17330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491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478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1:15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766643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8128718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608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368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3050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0897" y="51293"/>
            <a:ext cx="11477881" cy="1165754"/>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876740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dirty="0"/>
              <a:t>Session Code</a:t>
            </a:r>
          </a:p>
        </p:txBody>
      </p:sp>
    </p:spTree>
    <p:extLst>
      <p:ext uri="{BB962C8B-B14F-4D97-AF65-F5344CB8AC3E}">
        <p14:creationId xmlns:p14="http://schemas.microsoft.com/office/powerpoint/2010/main" val="484489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4704"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a:t>Presentation title</a:t>
            </a:r>
          </a:p>
        </p:txBody>
      </p:sp>
      <p:sp>
        <p:nvSpPr>
          <p:cNvPr id="3" name="Text Placeholder 2"/>
          <p:cNvSpPr>
            <a:spLocks noGrp="1"/>
          </p:cNvSpPr>
          <p:nvPr>
            <p:ph type="body" sz="quarter" idx="13" hasCustomPrompt="1"/>
          </p:nvPr>
        </p:nvSpPr>
        <p:spPr>
          <a:xfrm>
            <a:off x="274704" y="307623"/>
            <a:ext cx="3656013" cy="572464"/>
          </a:xfrm>
        </p:spPr>
        <p:txBody>
          <a:bodyPr lIns="182880" tIns="146304" rIns="182880" bIns="146304"/>
          <a:lstStyle>
            <a:lvl1pPr marL="0" indent="0">
              <a:buNone/>
              <a:defRPr sz="2000">
                <a:latin typeface="+mn-lt"/>
              </a:defRPr>
            </a:lvl1pPr>
            <a:lvl2pPr marL="342819" indent="0">
              <a:buNone/>
              <a:defRPr sz="2000"/>
            </a:lvl2pPr>
            <a:lvl3pPr marL="571365" indent="0">
              <a:buNone/>
              <a:defRPr sz="2000"/>
            </a:lvl3pPr>
            <a:lvl4pPr marL="799912" indent="0">
              <a:buNone/>
              <a:defRPr sz="2000"/>
            </a:lvl4pPr>
            <a:lvl5pPr marL="1028459" indent="0">
              <a:buNone/>
              <a:defRPr sz="2000"/>
            </a:lvl5pPr>
          </a:lstStyle>
          <a:p>
            <a:pPr lvl="0"/>
            <a:r>
              <a:rPr lang="en-US"/>
              <a:t>Session Code Here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63" indent="-24124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08" indent="-342819">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52" rtl="0" eaLnBrk="1" latinLnBrk="0" hangingPunct="1">
              <a:spcBef>
                <a:spcPct val="20000"/>
              </a:spcBef>
              <a:spcAft>
                <a:spcPts val="816"/>
              </a:spcAft>
              <a:buFont typeface="Arial" pitchFamily="34" charset="0"/>
              <a:buNone/>
            </a:pPr>
            <a:r>
              <a:rPr lang="en-US"/>
              <a:t>Click to edit Master text styles</a:t>
            </a:r>
          </a:p>
          <a:p>
            <a:pPr marL="0" lvl="1" indent="0" algn="l" defTabSz="913952" rtl="0" eaLnBrk="1" latinLnBrk="0" hangingPunct="1">
              <a:spcBef>
                <a:spcPct val="20000"/>
              </a:spcBef>
              <a:spcAft>
                <a:spcPts val="816"/>
              </a:spcAft>
              <a:buFont typeface="Arial" pitchFamily="34" charset="0"/>
              <a:buNone/>
            </a:pPr>
            <a:r>
              <a:rPr lang="en-US"/>
              <a:t>Second level</a:t>
            </a:r>
          </a:p>
          <a:p>
            <a:pPr marL="0" lvl="2" indent="0" algn="l" defTabSz="913952"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4"/>
            <a:ext cx="11887200" cy="5029200"/>
          </a:xfrm>
        </p:spPr>
        <p:txBody>
          <a:bodyPr wrap="square">
            <a:noAutofit/>
          </a:bodyPr>
          <a:lstStyle>
            <a:lvl1pPr marL="0" indent="0">
              <a:buNone/>
              <a:defRPr/>
            </a:lvl1pPr>
            <a:lvl2pPr marL="342811" indent="0">
              <a:buNone/>
              <a:defRPr/>
            </a:lvl2pPr>
            <a:lvl3pPr marL="571351" indent="0">
              <a:buNone/>
              <a:defRPr sz="2400"/>
            </a:lvl3pPr>
            <a:lvl4pPr marL="799893" indent="0">
              <a:buNone/>
              <a:defRPr sz="2000"/>
            </a:lvl4pPr>
            <a:lvl5pPr marL="1028432" indent="0">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3"/>
            <a:ext cx="7722548" cy="2008820"/>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86" indent="0">
              <a:buNone/>
              <a:defRPr>
                <a:solidFill>
                  <a:srgbClr val="616161"/>
                </a:solidFill>
              </a:defRPr>
            </a:lvl3pPr>
            <a:lvl4pPr marL="456971" indent="0">
              <a:buNone/>
              <a:defRPr>
                <a:solidFill>
                  <a:srgbClr val="616161"/>
                </a:solidFill>
              </a:defRPr>
            </a:lvl4pPr>
            <a:lvl5pPr marL="685456"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66219" y="295280"/>
            <a:ext cx="11697695" cy="917576"/>
          </a:xfrm>
          <a:prstGeom prst="rect">
            <a:avLst/>
          </a:prstGeom>
        </p:spPr>
        <p:txBody>
          <a:bodyPr/>
          <a:lstStyle/>
          <a:p>
            <a:r>
              <a:rPr lang="en-US"/>
              <a:t>Click to edit Master title style</a:t>
            </a:r>
          </a:p>
        </p:txBody>
      </p:sp>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606"/>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Section Title - No Logo">
    <p:bg>
      <p:bgPr>
        <a:gradFill>
          <a:gsLst>
            <a:gs pos="100000">
              <a:srgbClr val="4C1D88"/>
            </a:gs>
            <a:gs pos="84000">
              <a:srgbClr val="32135A"/>
            </a:gs>
          </a:gsLst>
          <a:lin ang="5400000" scaled="1"/>
        </a:gra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619167" y="2736387"/>
            <a:ext cx="11198144" cy="1521755"/>
          </a:xfrm>
        </p:spPr>
        <p:txBody>
          <a:bodyPr/>
          <a:lstStyle>
            <a:lvl1pPr algn="l">
              <a:defRPr sz="5439" b="0">
                <a:solidFill>
                  <a:srgbClr val="FFFFFF"/>
                </a:solidFill>
                <a:latin typeface="+mj-lt"/>
                <a:ea typeface="Segoe UI" charset="0"/>
                <a:cs typeface="Segoe UI" charset="0"/>
              </a:defRPr>
            </a:lvl1pPr>
          </a:lstStyle>
          <a:p>
            <a:r>
              <a:rPr lang="en-US"/>
              <a:t>Click to edit Master title style</a:t>
            </a: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21824" y="1645167"/>
            <a:ext cx="11192828" cy="1483355"/>
          </a:xfrm>
        </p:spPr>
        <p:txBody>
          <a:body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21824" y="345406"/>
            <a:ext cx="11192828" cy="1165754"/>
          </a:xfrm>
        </p:spPr>
        <p:txBody>
          <a:bodyPr/>
          <a:lstStyle>
            <a:lvl1pPr>
              <a:defRPr b="0"/>
            </a:lvl1pPr>
          </a:lstStyle>
          <a:p>
            <a:r>
              <a:rPr lang="en-US"/>
              <a:t>Click to edit Master title style</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1"/>
            <a:ext cx="5486399" cy="246811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20" indent="0">
              <a:buNone/>
              <a:tabLst/>
              <a:defRPr sz="2000"/>
            </a:lvl3pPr>
            <a:lvl4pPr marL="460267" indent="0">
              <a:buNone/>
              <a:defRPr/>
            </a:lvl4pPr>
            <a:lvl5pPr marL="6856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246811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20" indent="0">
              <a:buNone/>
              <a:tabLst/>
              <a:defRPr sz="2000"/>
            </a:lvl3pPr>
            <a:lvl4pPr marL="460267" indent="0">
              <a:buNone/>
              <a:defRPr/>
            </a:lvl4pPr>
            <a:lvl5pPr marL="6856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521" r:id="rId17"/>
    <p:sldLayoutId id="2147484525" r:id="rId18"/>
    <p:sldLayoutId id="2147484526" r:id="rId19"/>
    <p:sldLayoutId id="2147484540" r:id="rId20"/>
    <p:sldLayoutId id="2147484541" r:id="rId21"/>
    <p:sldLayoutId id="2147484542"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699063"/>
      </p:ext>
    </p:extLst>
  </p:cSld>
  <p:clrMap bg1="lt1" tx1="dk1" bg2="lt2" tx2="dk2" accent1="accent1" accent2="accent2" accent3="accent3" accent4="accent4" accent5="accent5" accent6="accent6" hlink="hlink" folHlink="folHlink"/>
  <p:sldLayoutIdLst>
    <p:sldLayoutId id="2147484528" r:id="rId1"/>
    <p:sldLayoutId id="2147484529" r:id="rId2"/>
    <p:sldLayoutId id="2147484530" r:id="rId3"/>
    <p:sldLayoutId id="2147484531" r:id="rId4"/>
    <p:sldLayoutId id="2147484532" r:id="rId5"/>
    <p:sldLayoutId id="2147484533" r:id="rId6"/>
    <p:sldLayoutId id="2147484534" r:id="rId7"/>
    <p:sldLayoutId id="2147484536" r:id="rId8"/>
    <p:sldLayoutId id="2147484537" r:id="rId9"/>
    <p:sldLayoutId id="2147484538" r:id="rId10"/>
    <p:sldLayoutId id="2147484539" r:id="rId11"/>
  </p:sldLayoutIdLst>
  <p:transition>
    <p:fade/>
  </p:transition>
  <p:txStyles>
    <p:titleStyle>
      <a:lvl1pPr algn="l" defTabSz="93252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19" marR="0" indent="-342819" algn="l" defTabSz="93252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63" marR="0" indent="-241243" algn="l" defTabSz="9325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12" marR="0" indent="-228547" algn="l" defTabSz="9325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59" marR="0" indent="-228547" algn="l" defTabSz="9325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04" marR="0" indent="-228547" algn="l" defTabSz="9325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438" indent="-233131" algn="l" defTabSz="9325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99" indent="-233131" algn="l" defTabSz="9325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961" indent="-233131" algn="l" defTabSz="9325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24" indent="-233131" algn="l" defTabSz="93252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23" rtl="0" eaLnBrk="1" latinLnBrk="0" hangingPunct="1">
        <a:defRPr sz="1800" kern="1200">
          <a:solidFill>
            <a:schemeClr val="tx1"/>
          </a:solidFill>
          <a:latin typeface="+mn-lt"/>
          <a:ea typeface="+mn-ea"/>
          <a:cs typeface="+mn-cs"/>
        </a:defRPr>
      </a:lvl1pPr>
      <a:lvl2pPr marL="466261" algn="l" defTabSz="932523" rtl="0" eaLnBrk="1" latinLnBrk="0" hangingPunct="1">
        <a:defRPr sz="1800" kern="1200">
          <a:solidFill>
            <a:schemeClr val="tx1"/>
          </a:solidFill>
          <a:latin typeface="+mn-lt"/>
          <a:ea typeface="+mn-ea"/>
          <a:cs typeface="+mn-cs"/>
        </a:defRPr>
      </a:lvl2pPr>
      <a:lvl3pPr marL="932523" algn="l" defTabSz="932523" rtl="0" eaLnBrk="1" latinLnBrk="0" hangingPunct="1">
        <a:defRPr sz="1800" kern="1200">
          <a:solidFill>
            <a:schemeClr val="tx1"/>
          </a:solidFill>
          <a:latin typeface="+mn-lt"/>
          <a:ea typeface="+mn-ea"/>
          <a:cs typeface="+mn-cs"/>
        </a:defRPr>
      </a:lvl3pPr>
      <a:lvl4pPr marL="1398784" algn="l" defTabSz="932523" rtl="0" eaLnBrk="1" latinLnBrk="0" hangingPunct="1">
        <a:defRPr sz="1800" kern="1200">
          <a:solidFill>
            <a:schemeClr val="tx1"/>
          </a:solidFill>
          <a:latin typeface="+mn-lt"/>
          <a:ea typeface="+mn-ea"/>
          <a:cs typeface="+mn-cs"/>
        </a:defRPr>
      </a:lvl4pPr>
      <a:lvl5pPr marL="1865046" algn="l" defTabSz="932523" rtl="0" eaLnBrk="1" latinLnBrk="0" hangingPunct="1">
        <a:defRPr sz="1800" kern="1200">
          <a:solidFill>
            <a:schemeClr val="tx1"/>
          </a:solidFill>
          <a:latin typeface="+mn-lt"/>
          <a:ea typeface="+mn-ea"/>
          <a:cs typeface="+mn-cs"/>
        </a:defRPr>
      </a:lvl5pPr>
      <a:lvl6pPr marL="2331308" algn="l" defTabSz="932523" rtl="0" eaLnBrk="1" latinLnBrk="0" hangingPunct="1">
        <a:defRPr sz="1800" kern="1200">
          <a:solidFill>
            <a:schemeClr val="tx1"/>
          </a:solidFill>
          <a:latin typeface="+mn-lt"/>
          <a:ea typeface="+mn-ea"/>
          <a:cs typeface="+mn-cs"/>
        </a:defRPr>
      </a:lvl6pPr>
      <a:lvl7pPr marL="2797569" algn="l" defTabSz="932523" rtl="0" eaLnBrk="1" latinLnBrk="0" hangingPunct="1">
        <a:defRPr sz="1800" kern="1200">
          <a:solidFill>
            <a:schemeClr val="tx1"/>
          </a:solidFill>
          <a:latin typeface="+mn-lt"/>
          <a:ea typeface="+mn-ea"/>
          <a:cs typeface="+mn-cs"/>
        </a:defRPr>
      </a:lvl7pPr>
      <a:lvl8pPr marL="3263830" algn="l" defTabSz="932523" rtl="0" eaLnBrk="1" latinLnBrk="0" hangingPunct="1">
        <a:defRPr sz="1800" kern="1200">
          <a:solidFill>
            <a:schemeClr val="tx1"/>
          </a:solidFill>
          <a:latin typeface="+mn-lt"/>
          <a:ea typeface="+mn-ea"/>
          <a:cs typeface="+mn-cs"/>
        </a:defRPr>
      </a:lvl8pPr>
      <a:lvl9pPr marL="3730093" algn="l" defTabSz="9325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22.tiff"/><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25.tiff"/><Relationship Id="rId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19.emf"/></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7.emf"/><Relationship Id="rId7" Type="http://schemas.openxmlformats.org/officeDocument/2006/relationships/image" Target="../media/image31.tiff"/><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xamarin.com/guides/xamarin-forms/application-fundamentals/custom-renderer/renderers/"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tiff"/><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2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49.xml"/><Relationship Id="rId1" Type="http://schemas.openxmlformats.org/officeDocument/2006/relationships/slideLayout" Target="../slideLayouts/slideLayout21.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31.xml"/><Relationship Id="rId4" Type="http://schemas.openxmlformats.org/officeDocument/2006/relationships/image" Target="../media/image42.tiff"/></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xamarin/Xamarin.Forms/wiki/Nightly-Builds"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aka.ms/ignite.mobileapp"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hyperlink" Target="https://myignite.microsoft.com/evaluation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021B990-FBE5-44C6-900E-CB2A32223C27}"/>
              </a:ext>
            </a:extLst>
          </p:cNvPr>
          <p:cNvSpPr>
            <a:spLocks noGrp="1"/>
          </p:cNvSpPr>
          <p:nvPr>
            <p:ph type="body" sz="quarter" idx="13"/>
          </p:nvPr>
        </p:nvSpPr>
        <p:spPr>
          <a:xfrm>
            <a:off x="8047017" y="291533"/>
            <a:ext cx="4023345" cy="553998"/>
          </a:xfrm>
        </p:spPr>
        <p:txBody>
          <a:bodyPr/>
          <a:lstStyle/>
          <a:p>
            <a:r>
              <a:rPr lang="en-US" dirty="0"/>
              <a:t>BRK3282</a:t>
            </a:r>
          </a:p>
        </p:txBody>
      </p:sp>
      <p:sp>
        <p:nvSpPr>
          <p:cNvPr id="3" name="Title 3">
            <a:extLst>
              <a:ext uri="{FF2B5EF4-FFF2-40B4-BE49-F238E27FC236}">
                <a16:creationId xmlns:a16="http://schemas.microsoft.com/office/drawing/2014/main" id="{4A69B251-E527-4ACC-903F-DEB8D5998D2E}"/>
              </a:ext>
            </a:extLst>
          </p:cNvPr>
          <p:cNvSpPr>
            <a:spLocks noGrp="1"/>
          </p:cNvSpPr>
          <p:nvPr>
            <p:ph type="title"/>
          </p:nvPr>
        </p:nvSpPr>
        <p:spPr>
          <a:xfrm>
            <a:off x="274701" y="1211263"/>
            <a:ext cx="9448735" cy="1828786"/>
          </a:xfrm>
        </p:spPr>
        <p:txBody>
          <a:bodyPr/>
          <a:lstStyle/>
          <a:p>
            <a:r>
              <a:rPr lang="en-US" dirty="0"/>
              <a:t>Rapid Mobile App Development with </a:t>
            </a:r>
            <a:r>
              <a:rPr lang="en-US" dirty="0" err="1"/>
              <a:t>Xamarin.Forms</a:t>
            </a:r>
            <a:endParaRPr lang="en-US" dirty="0"/>
          </a:p>
        </p:txBody>
      </p:sp>
      <p:sp>
        <p:nvSpPr>
          <p:cNvPr id="4" name="Text Placeholder 4">
            <a:extLst>
              <a:ext uri="{FF2B5EF4-FFF2-40B4-BE49-F238E27FC236}">
                <a16:creationId xmlns:a16="http://schemas.microsoft.com/office/drawing/2014/main" id="{AD19B8D2-A255-4949-871C-81C36C70ABF3}"/>
              </a:ext>
            </a:extLst>
          </p:cNvPr>
          <p:cNvSpPr>
            <a:spLocks noGrp="1"/>
          </p:cNvSpPr>
          <p:nvPr>
            <p:ph type="body" sz="quarter" idx="12"/>
          </p:nvPr>
        </p:nvSpPr>
        <p:spPr>
          <a:xfrm>
            <a:off x="274701" y="3041371"/>
            <a:ext cx="9448735" cy="1828007"/>
          </a:xfrm>
        </p:spPr>
        <p:txBody>
          <a:bodyPr/>
          <a:lstStyle/>
          <a:p>
            <a:r>
              <a:rPr lang="en-US" dirty="0"/>
              <a:t>David Ortinau</a:t>
            </a:r>
          </a:p>
          <a:p>
            <a:r>
              <a:rPr lang="en-US" dirty="0"/>
              <a:t>Senior Program Manager</a:t>
            </a:r>
          </a:p>
        </p:txBody>
      </p:sp>
    </p:spTree>
    <p:extLst>
      <p:ext uri="{BB962C8B-B14F-4D97-AF65-F5344CB8AC3E}">
        <p14:creationId xmlns:p14="http://schemas.microsoft.com/office/powerpoint/2010/main" val="406785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a:t>
            </a:r>
            <a:endParaRPr lang="en-US" sz="7200" dirty="0"/>
          </a:p>
        </p:txBody>
      </p:sp>
    </p:spTree>
    <p:extLst>
      <p:ext uri="{BB962C8B-B14F-4D97-AF65-F5344CB8AC3E}">
        <p14:creationId xmlns:p14="http://schemas.microsoft.com/office/powerpoint/2010/main" val="70283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6136" y="392078"/>
            <a:ext cx="7693106" cy="4017109"/>
          </a:xfrm>
          <a:prstGeom prst="rect">
            <a:avLst/>
          </a:prstGeom>
        </p:spPr>
      </p:pic>
      <p:pic>
        <p:nvPicPr>
          <p:cNvPr id="27" name="Picture 2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12480" y="1213174"/>
            <a:ext cx="4151690" cy="4218116"/>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7114" y="1555599"/>
            <a:ext cx="3944331" cy="3923535"/>
          </a:xfrm>
          <a:prstGeom prst="rect">
            <a:avLst/>
          </a:prstGeom>
        </p:spPr>
      </p:pic>
      <p:sp>
        <p:nvSpPr>
          <p:cNvPr id="29" name="Title 1"/>
          <p:cNvSpPr txBox="1">
            <a:spLocks/>
          </p:cNvSpPr>
          <p:nvPr/>
        </p:nvSpPr>
        <p:spPr>
          <a:xfrm>
            <a:off x="549275" y="292082"/>
            <a:ext cx="11887200" cy="94641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96" b="0" kern="1200" cap="none" spc="-102" baseline="0">
                <a:ln w="3175">
                  <a:noFill/>
                </a:ln>
                <a:solidFill>
                  <a:srgbClr val="505050"/>
                </a:solidFill>
                <a:effectLst/>
                <a:latin typeface="Segoe UI Light" panose="020B0502040204020203" pitchFamily="34" charset="0"/>
                <a:ea typeface="+mn-ea"/>
                <a:cs typeface="Segoe UI" pitchFamily="34" charset="0"/>
              </a:defRPr>
            </a:lvl1pPr>
          </a:lstStyle>
          <a:p>
            <a:r>
              <a:rPr lang="en-US">
                <a:solidFill>
                  <a:srgbClr val="767676"/>
                </a:solidFill>
              </a:rPr>
              <a:t>Xamarin Native approach</a:t>
            </a:r>
          </a:p>
        </p:txBody>
      </p:sp>
      <p:sp>
        <p:nvSpPr>
          <p:cNvPr id="30" name="Text Placeholder 2"/>
          <p:cNvSpPr txBox="1">
            <a:spLocks/>
          </p:cNvSpPr>
          <p:nvPr/>
        </p:nvSpPr>
        <p:spPr>
          <a:xfrm>
            <a:off x="671331" y="5209464"/>
            <a:ext cx="4708706" cy="2312889"/>
          </a:xfrm>
          <a:prstGeom prst="rect">
            <a:avLst/>
          </a:prstGeom>
        </p:spPr>
        <p:txBody>
          <a:bodyPr vert="horz" wrap="square" lIns="146304" tIns="91440" rIns="146304" bIns="91440" rtlCol="0">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buFont typeface="Wingdings" panose="05000000000000000000" pitchFamily="2" charset="2"/>
              <a:buNone/>
            </a:pPr>
            <a:r>
              <a:rPr lang="en-US" sz="2601" dirty="0">
                <a:solidFill>
                  <a:srgbClr val="767676"/>
                </a:solidFill>
                <a:ea typeface="Segoe UI Semilight" charset="0"/>
                <a:cs typeface="Segoe UI Semilight" charset="0"/>
              </a:rPr>
              <a:t>3 Native User Interfaces</a:t>
            </a:r>
          </a:p>
          <a:p>
            <a:pPr marL="0" indent="0" algn="ctr">
              <a:lnSpc>
                <a:spcPct val="100000"/>
              </a:lnSpc>
              <a:buFont typeface="Wingdings" panose="05000000000000000000" pitchFamily="2" charset="2"/>
              <a:buNone/>
            </a:pPr>
            <a:r>
              <a:rPr lang="en-US" sz="2601" dirty="0">
                <a:solidFill>
                  <a:srgbClr val="767676"/>
                </a:solidFill>
                <a:ea typeface="Segoe UI Semilight" charset="0"/>
                <a:cs typeface="Segoe UI Semilight" charset="0"/>
              </a:rPr>
              <a:t>Shared App Logic</a:t>
            </a:r>
          </a:p>
        </p:txBody>
      </p:sp>
      <p:sp>
        <p:nvSpPr>
          <p:cNvPr id="31" name="Rectangle 30"/>
          <p:cNvSpPr/>
          <p:nvPr/>
        </p:nvSpPr>
        <p:spPr bwMode="auto">
          <a:xfrm>
            <a:off x="731837" y="2972024"/>
            <a:ext cx="4591478" cy="2145388"/>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042" fontAlgn="base">
              <a:spcBef>
                <a:spcPct val="0"/>
              </a:spcBef>
              <a:spcAft>
                <a:spcPct val="0"/>
              </a:spcAft>
            </a:pPr>
            <a:r>
              <a:rPr lang="en-US" sz="3264" kern="0">
                <a:solidFill>
                  <a:srgbClr val="FFFFFF"/>
                </a:solidFill>
                <a:latin typeface="Segoe UI Light"/>
              </a:rPr>
              <a:t>Shared C# Logic</a:t>
            </a:r>
          </a:p>
        </p:txBody>
      </p:sp>
      <p:pic>
        <p:nvPicPr>
          <p:cNvPr id="32" name="Picture 3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461601" y="3185376"/>
            <a:ext cx="1734130" cy="3713240"/>
          </a:xfrm>
          <a:prstGeom prst="rect">
            <a:avLst/>
          </a:prstGeom>
        </p:spPr>
      </p:pic>
      <p:pic>
        <p:nvPicPr>
          <p:cNvPr id="34" name="Picture 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77574" y="3116593"/>
            <a:ext cx="3926013" cy="3877712"/>
          </a:xfrm>
          <a:prstGeom prst="rect">
            <a:avLst/>
          </a:prstGeom>
        </p:spPr>
      </p:pic>
      <p:sp>
        <p:nvSpPr>
          <p:cNvPr id="37" name="Rectangle 36"/>
          <p:cNvSpPr/>
          <p:nvPr/>
        </p:nvSpPr>
        <p:spPr bwMode="auto">
          <a:xfrm>
            <a:off x="3826442" y="2360825"/>
            <a:ext cx="1496874" cy="57021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05"/>
            <a:r>
              <a:rPr lang="en-US" sz="1836" kern="0">
                <a:solidFill>
                  <a:schemeClr val="bg1"/>
                </a:solidFill>
                <a:latin typeface="Segoe UI Light" charset="0"/>
                <a:ea typeface="Segoe UI Light" charset="0"/>
                <a:cs typeface="Segoe UI Light" charset="0"/>
              </a:rPr>
              <a:t>Windows C#</a:t>
            </a:r>
          </a:p>
        </p:txBody>
      </p:sp>
      <p:sp>
        <p:nvSpPr>
          <p:cNvPr id="40" name="Rectangle 39"/>
          <p:cNvSpPr/>
          <p:nvPr/>
        </p:nvSpPr>
        <p:spPr bwMode="auto">
          <a:xfrm>
            <a:off x="2277845" y="2360825"/>
            <a:ext cx="1490496" cy="57021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05"/>
            <a:r>
              <a:rPr lang="en-US" sz="1836" kern="0">
                <a:solidFill>
                  <a:schemeClr val="bg1"/>
                </a:solidFill>
                <a:latin typeface="Segoe UI Light" charset="0"/>
                <a:ea typeface="Segoe UI Light" charset="0"/>
                <a:cs typeface="Segoe UI Light" charset="0"/>
              </a:rPr>
              <a:t>Android C#</a:t>
            </a:r>
          </a:p>
        </p:txBody>
      </p:sp>
      <p:sp>
        <p:nvSpPr>
          <p:cNvPr id="41" name="Rectangle 40"/>
          <p:cNvSpPr/>
          <p:nvPr/>
        </p:nvSpPr>
        <p:spPr bwMode="auto">
          <a:xfrm>
            <a:off x="731837" y="2360825"/>
            <a:ext cx="1493654" cy="57021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05"/>
            <a:r>
              <a:rPr lang="en-US" sz="1836" kern="0">
                <a:solidFill>
                  <a:schemeClr val="bg1"/>
                </a:solidFill>
                <a:latin typeface="Segoe UI Light" charset="0"/>
                <a:ea typeface="Segoe UI Light" charset="0"/>
                <a:cs typeface="Segoe UI Light" charset="0"/>
              </a:rPr>
              <a:t>iOS C#</a:t>
            </a:r>
          </a:p>
        </p:txBody>
      </p:sp>
      <p:sp>
        <p:nvSpPr>
          <p:cNvPr id="44" name="Oval 43"/>
          <p:cNvSpPr/>
          <p:nvPr/>
        </p:nvSpPr>
        <p:spPr bwMode="auto">
          <a:xfrm>
            <a:off x="1231659" y="1673930"/>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p:cNvGrpSpPr/>
          <p:nvPr/>
        </p:nvGrpSpPr>
        <p:grpSpPr>
          <a:xfrm>
            <a:off x="2750941" y="1671846"/>
            <a:ext cx="556523" cy="556523"/>
            <a:chOff x="11434337" y="2930084"/>
            <a:chExt cx="1574643" cy="1574643"/>
          </a:xfrm>
        </p:grpSpPr>
        <p:sp>
          <p:nvSpPr>
            <p:cNvPr id="46" name="Oval 45"/>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48" name="Group 47"/>
          <p:cNvGrpSpPr/>
          <p:nvPr/>
        </p:nvGrpSpPr>
        <p:grpSpPr>
          <a:xfrm>
            <a:off x="4265824" y="1680647"/>
            <a:ext cx="556523" cy="556523"/>
            <a:chOff x="15720599" y="2954983"/>
            <a:chExt cx="1574643" cy="1574643"/>
          </a:xfrm>
        </p:grpSpPr>
        <p:sp>
          <p:nvSpPr>
            <p:cNvPr id="49" name="Oval 48"/>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51" name="Picture 2" descr="http://www.freeiconspng.com/uploads/ios-7-logo-png-14.png"/>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1342512" y="1843319"/>
            <a:ext cx="352169" cy="22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283508"/>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r>
              <a:rPr lang="en-US" dirty="0"/>
              <a:t> - Cross Platform UI</a:t>
            </a:r>
          </a:p>
        </p:txBody>
      </p:sp>
      <p:sp>
        <p:nvSpPr>
          <p:cNvPr id="5" name="Content Placeholder 4"/>
          <p:cNvSpPr>
            <a:spLocks noGrp="1"/>
          </p:cNvSpPr>
          <p:nvPr>
            <p:ph idx="4294967295"/>
          </p:nvPr>
        </p:nvSpPr>
        <p:spPr>
          <a:xfrm>
            <a:off x="741566" y="4956922"/>
            <a:ext cx="4569507" cy="1588340"/>
          </a:xfrm>
        </p:spPr>
        <p:txBody>
          <a:bodyPr>
            <a:normAutofit/>
          </a:bodyPr>
          <a:lstStyle/>
          <a:p>
            <a:pPr marL="0" indent="0" algn="ctr">
              <a:lnSpc>
                <a:spcPct val="100000"/>
              </a:lnSpc>
              <a:buNone/>
            </a:pPr>
            <a:r>
              <a:rPr lang="en-US" sz="2600" dirty="0">
                <a:solidFill>
                  <a:schemeClr val="tx1"/>
                </a:solidFill>
              </a:rPr>
              <a:t>Shared Native User Interface</a:t>
            </a:r>
          </a:p>
          <a:p>
            <a:pPr marL="0" indent="0" algn="ctr">
              <a:lnSpc>
                <a:spcPct val="100000"/>
              </a:lnSpc>
              <a:buNone/>
            </a:pPr>
            <a:r>
              <a:rPr lang="en-US" sz="2600" dirty="0">
                <a:solidFill>
                  <a:schemeClr val="tx1"/>
                </a:solidFill>
              </a:rPr>
              <a:t>Shared App Logic</a:t>
            </a:r>
          </a:p>
          <a:p>
            <a:pPr marL="0" indent="0">
              <a:buNone/>
            </a:pPr>
            <a:endParaRPr lang="en-US" sz="2600" dirty="0">
              <a:solidFill>
                <a:schemeClr val="tx1"/>
              </a:solidFill>
            </a:endParaRPr>
          </a:p>
        </p:txBody>
      </p:sp>
      <p:grpSp>
        <p:nvGrpSpPr>
          <p:cNvPr id="8" name="Group 7"/>
          <p:cNvGrpSpPr/>
          <p:nvPr/>
        </p:nvGrpSpPr>
        <p:grpSpPr>
          <a:xfrm>
            <a:off x="731837" y="1590229"/>
            <a:ext cx="4591478" cy="326534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algn="ctr" defTabSz="932067"/>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algn="ctr" defTabSz="932067"/>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algn="ctr" defTabSz="932067"/>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algn="ctr" defTabSz="932067"/>
              <a:r>
                <a:rPr lang="en-US" sz="800"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744"/>
            </a:xfrm>
            <a:prstGeom prst="rect">
              <a:avLst/>
            </a:prstGeom>
            <a:noFill/>
          </p:spPr>
          <p:txBody>
            <a:bodyPr wrap="square" lIns="182802" tIns="146241" rIns="182802" bIns="146241" rtlCol="0">
              <a:spAutoFit/>
            </a:bodyPr>
            <a:lstStyle/>
            <a:p>
              <a:pPr algn="ctr" defTabSz="932133" fontAlgn="base">
                <a:spcBef>
                  <a:spcPct val="0"/>
                </a:spcBef>
                <a:spcAft>
                  <a:spcPct val="0"/>
                </a:spcAft>
              </a:pPr>
              <a:r>
                <a:rPr lang="en-US" sz="2600" kern="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algn="ctr" defTabSz="932067"/>
              <a:r>
                <a:rPr lang="en-US" sz="800"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algn="ctr" defTabSz="932067"/>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algn="ctr" defTabSz="932067"/>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2" tIns="91402" rIns="34280" bIns="34280" rtlCol="0" anchor="b" anchorCtr="0"/>
                <a:lstStyle/>
                <a:p>
                  <a:pPr algn="ctr" defTabSz="932067"/>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667"/>
            </a:xfrm>
            <a:prstGeom prst="rect">
              <a:avLst/>
            </a:prstGeom>
            <a:noFill/>
          </p:spPr>
          <p:txBody>
            <a:bodyPr wrap="square" lIns="182802" tIns="146241" rIns="182802" bIns="146241" rtlCol="0">
              <a:spAutoFit/>
            </a:bodyPr>
            <a:lstStyle/>
            <a:p>
              <a:pPr algn="ctr" defTabSz="932133" fontAlgn="base">
                <a:spcBef>
                  <a:spcPct val="0"/>
                </a:spcBef>
                <a:spcAft>
                  <a:spcPct val="0"/>
                </a:spcAft>
              </a:pPr>
              <a:r>
                <a:rPr lang="en-US" sz="3197" kern="0">
                  <a:solidFill>
                    <a:srgbClr val="FFFFFF"/>
                  </a:solidFill>
                </a:rPr>
                <a:t>Shared UI Code</a:t>
              </a: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5012" y="493936"/>
            <a:ext cx="4735002" cy="4527326"/>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42320" y="1461252"/>
            <a:ext cx="2777011" cy="2820936"/>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76705" y="3374673"/>
            <a:ext cx="6978767" cy="2916409"/>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277479" y="1793953"/>
            <a:ext cx="365191" cy="229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503215"/>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669" y="4205060"/>
            <a:ext cx="2209485" cy="917444"/>
          </a:xfrm>
        </p:spPr>
        <p:txBody>
          <a:bodyPr>
            <a:noAutofit/>
          </a:bodyPr>
          <a:lstStyle/>
          <a:p>
            <a:pPr algn="r"/>
            <a:r>
              <a:rPr lang="en-US" dirty="0">
                <a:solidFill>
                  <a:schemeClr val="tx1"/>
                </a:solidFill>
              </a:rPr>
              <a:t>Layouts</a:t>
            </a:r>
          </a:p>
        </p:txBody>
      </p:sp>
      <p:sp>
        <p:nvSpPr>
          <p:cNvPr id="20" name="Title 1"/>
          <p:cNvSpPr txBox="1">
            <a:spLocks/>
          </p:cNvSpPr>
          <p:nvPr/>
        </p:nvSpPr>
        <p:spPr>
          <a:xfrm>
            <a:off x="351669" y="1614628"/>
            <a:ext cx="22094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99" dirty="0">
                <a:solidFill>
                  <a:schemeClr val="tx1"/>
                </a:solidFill>
              </a:rPr>
              <a:t>Pages</a:t>
            </a:r>
          </a:p>
        </p:txBody>
      </p:sp>
      <p:grpSp>
        <p:nvGrpSpPr>
          <p:cNvPr id="12" name="Group 11"/>
          <p:cNvGrpSpPr/>
          <p:nvPr/>
        </p:nvGrpSpPr>
        <p:grpSpPr>
          <a:xfrm>
            <a:off x="2713539" y="3729934"/>
            <a:ext cx="8864365" cy="2302495"/>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99"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99"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99"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99"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99" dirty="0" err="1">
                  <a:cs typeface="Helvetica"/>
                </a:rPr>
                <a:t>ContentView</a:t>
              </a:r>
              <a:endParaRPr lang="en-US" sz="1199"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99" dirty="0" err="1">
                  <a:cs typeface="Helvetica"/>
                </a:rPr>
                <a:t>ScrollView</a:t>
              </a:r>
              <a:endParaRPr lang="en-US" sz="1199"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99"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726236" y="1084032"/>
            <a:ext cx="6275268" cy="211670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99"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99"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99"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99"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99" dirty="0" err="1">
                  <a:cs typeface="Helvetica"/>
                </a:rPr>
                <a:t>Carousel</a:t>
              </a:r>
              <a:endParaRPr lang="en-US" sz="1199" dirty="0">
                <a:cs typeface="Helvetica"/>
              </a:endParaRPr>
            </a:p>
          </p:txBody>
        </p:sp>
      </p:grpSp>
    </p:spTree>
    <p:extLst>
      <p:ext uri="{BB962C8B-B14F-4D97-AF65-F5344CB8AC3E}">
        <p14:creationId xmlns:p14="http://schemas.microsoft.com/office/powerpoint/2010/main" val="90920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00865" y="1853327"/>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ActivityIndicator</a:t>
            </a:r>
            <a:endParaRPr lang="en-US" dirty="0">
              <a:solidFill>
                <a:schemeClr val="bg1"/>
              </a:solidFill>
              <a:cs typeface="Helvetica Light"/>
            </a:endParaRPr>
          </a:p>
        </p:txBody>
      </p:sp>
      <p:sp>
        <p:nvSpPr>
          <p:cNvPr id="11" name="Rounded Rectangle 10"/>
          <p:cNvSpPr/>
          <p:nvPr/>
        </p:nvSpPr>
        <p:spPr>
          <a:xfrm>
            <a:off x="2830929" y="1853327"/>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BoxView</a:t>
            </a:r>
            <a:endParaRPr lang="en-US" dirty="0">
              <a:solidFill>
                <a:schemeClr val="bg1"/>
              </a:solidFill>
              <a:cs typeface="Helvetica Light"/>
            </a:endParaRPr>
          </a:p>
        </p:txBody>
      </p:sp>
      <p:sp>
        <p:nvSpPr>
          <p:cNvPr id="12" name="Rounded Rectangle 11"/>
          <p:cNvSpPr/>
          <p:nvPr/>
        </p:nvSpPr>
        <p:spPr>
          <a:xfrm>
            <a:off x="5160993" y="1853327"/>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Button</a:t>
            </a:r>
          </a:p>
        </p:txBody>
      </p:sp>
      <p:sp>
        <p:nvSpPr>
          <p:cNvPr id="13" name="Rounded Rectangle 12"/>
          <p:cNvSpPr/>
          <p:nvPr/>
        </p:nvSpPr>
        <p:spPr>
          <a:xfrm>
            <a:off x="7491057" y="1853327"/>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DatePicker</a:t>
            </a:r>
            <a:endParaRPr lang="en-US" dirty="0">
              <a:solidFill>
                <a:schemeClr val="bg1"/>
              </a:solidFill>
              <a:cs typeface="Helvetica Light"/>
            </a:endParaRPr>
          </a:p>
        </p:txBody>
      </p:sp>
      <p:sp>
        <p:nvSpPr>
          <p:cNvPr id="14" name="Rounded Rectangle 13"/>
          <p:cNvSpPr/>
          <p:nvPr/>
        </p:nvSpPr>
        <p:spPr>
          <a:xfrm>
            <a:off x="9821119" y="1853327"/>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Editor</a:t>
            </a:r>
          </a:p>
        </p:txBody>
      </p:sp>
      <p:sp>
        <p:nvSpPr>
          <p:cNvPr id="15" name="Rounded Rectangle 14"/>
          <p:cNvSpPr/>
          <p:nvPr/>
        </p:nvSpPr>
        <p:spPr>
          <a:xfrm>
            <a:off x="500865" y="2799165"/>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Entry</a:t>
            </a:r>
          </a:p>
        </p:txBody>
      </p:sp>
      <p:sp>
        <p:nvSpPr>
          <p:cNvPr id="16" name="Rounded Rectangle 15"/>
          <p:cNvSpPr/>
          <p:nvPr/>
        </p:nvSpPr>
        <p:spPr>
          <a:xfrm>
            <a:off x="2830929" y="2799165"/>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Image</a:t>
            </a:r>
          </a:p>
        </p:txBody>
      </p:sp>
      <p:sp>
        <p:nvSpPr>
          <p:cNvPr id="17" name="Rounded Rectangle 16"/>
          <p:cNvSpPr/>
          <p:nvPr/>
        </p:nvSpPr>
        <p:spPr>
          <a:xfrm>
            <a:off x="5160993" y="2799165"/>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Label</a:t>
            </a:r>
          </a:p>
        </p:txBody>
      </p:sp>
      <p:sp>
        <p:nvSpPr>
          <p:cNvPr id="18" name="Rounded Rectangle 17"/>
          <p:cNvSpPr/>
          <p:nvPr/>
        </p:nvSpPr>
        <p:spPr>
          <a:xfrm>
            <a:off x="7491057" y="2799165"/>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ListView</a:t>
            </a:r>
            <a:endParaRPr lang="en-US" dirty="0">
              <a:solidFill>
                <a:schemeClr val="bg1"/>
              </a:solidFill>
              <a:cs typeface="Helvetica Light"/>
            </a:endParaRPr>
          </a:p>
        </p:txBody>
      </p:sp>
      <p:sp>
        <p:nvSpPr>
          <p:cNvPr id="19" name="Rounded Rectangle 18"/>
          <p:cNvSpPr/>
          <p:nvPr/>
        </p:nvSpPr>
        <p:spPr>
          <a:xfrm>
            <a:off x="9821119" y="2799165"/>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Map</a:t>
            </a:r>
          </a:p>
        </p:txBody>
      </p:sp>
      <p:sp>
        <p:nvSpPr>
          <p:cNvPr id="20" name="Rounded Rectangle 19"/>
          <p:cNvSpPr/>
          <p:nvPr/>
        </p:nvSpPr>
        <p:spPr>
          <a:xfrm>
            <a:off x="500865" y="3745005"/>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OpenGLView</a:t>
            </a:r>
            <a:endParaRPr lang="en-US" dirty="0">
              <a:solidFill>
                <a:schemeClr val="bg1"/>
              </a:solidFill>
              <a:cs typeface="Helvetica Light"/>
            </a:endParaRPr>
          </a:p>
        </p:txBody>
      </p:sp>
      <p:sp>
        <p:nvSpPr>
          <p:cNvPr id="21" name="Rounded Rectangle 20"/>
          <p:cNvSpPr/>
          <p:nvPr/>
        </p:nvSpPr>
        <p:spPr>
          <a:xfrm>
            <a:off x="2830929" y="3745005"/>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Picker</a:t>
            </a:r>
          </a:p>
        </p:txBody>
      </p:sp>
      <p:sp>
        <p:nvSpPr>
          <p:cNvPr id="22" name="Rounded Rectangle 21"/>
          <p:cNvSpPr/>
          <p:nvPr/>
        </p:nvSpPr>
        <p:spPr>
          <a:xfrm>
            <a:off x="5160993" y="3745005"/>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ProgressBar</a:t>
            </a:r>
            <a:endParaRPr lang="en-US" dirty="0">
              <a:solidFill>
                <a:schemeClr val="bg1"/>
              </a:solidFill>
              <a:cs typeface="Helvetica Light"/>
            </a:endParaRPr>
          </a:p>
        </p:txBody>
      </p:sp>
      <p:sp>
        <p:nvSpPr>
          <p:cNvPr id="23" name="Rounded Rectangle 22"/>
          <p:cNvSpPr/>
          <p:nvPr/>
        </p:nvSpPr>
        <p:spPr>
          <a:xfrm>
            <a:off x="7491057" y="3745005"/>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SearchBar</a:t>
            </a:r>
            <a:endParaRPr lang="en-US" dirty="0">
              <a:solidFill>
                <a:schemeClr val="bg1"/>
              </a:solidFill>
              <a:cs typeface="Helvetica Light"/>
            </a:endParaRPr>
          </a:p>
        </p:txBody>
      </p:sp>
      <p:sp>
        <p:nvSpPr>
          <p:cNvPr id="24" name="Rounded Rectangle 23"/>
          <p:cNvSpPr/>
          <p:nvPr/>
        </p:nvSpPr>
        <p:spPr>
          <a:xfrm>
            <a:off x="9821119" y="3745005"/>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Slider</a:t>
            </a:r>
          </a:p>
        </p:txBody>
      </p:sp>
      <p:sp>
        <p:nvSpPr>
          <p:cNvPr id="25" name="Rounded Rectangle 24"/>
          <p:cNvSpPr/>
          <p:nvPr/>
        </p:nvSpPr>
        <p:spPr>
          <a:xfrm>
            <a:off x="500865" y="4690844"/>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Stepper</a:t>
            </a:r>
          </a:p>
        </p:txBody>
      </p:sp>
      <p:sp>
        <p:nvSpPr>
          <p:cNvPr id="26" name="Rounded Rectangle 25"/>
          <p:cNvSpPr/>
          <p:nvPr/>
        </p:nvSpPr>
        <p:spPr>
          <a:xfrm>
            <a:off x="2830929" y="4690844"/>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TableView</a:t>
            </a:r>
            <a:endParaRPr lang="en-US" dirty="0">
              <a:solidFill>
                <a:schemeClr val="bg1"/>
              </a:solidFill>
              <a:cs typeface="Helvetica Light"/>
            </a:endParaRPr>
          </a:p>
        </p:txBody>
      </p:sp>
      <p:sp>
        <p:nvSpPr>
          <p:cNvPr id="27" name="Rounded Rectangle 26"/>
          <p:cNvSpPr/>
          <p:nvPr/>
        </p:nvSpPr>
        <p:spPr>
          <a:xfrm>
            <a:off x="5160993" y="4690844"/>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TimePicker</a:t>
            </a:r>
            <a:endParaRPr lang="en-US" dirty="0">
              <a:solidFill>
                <a:schemeClr val="bg1"/>
              </a:solidFill>
              <a:cs typeface="Helvetica Light"/>
            </a:endParaRPr>
          </a:p>
        </p:txBody>
      </p:sp>
      <p:sp>
        <p:nvSpPr>
          <p:cNvPr id="28" name="Rounded Rectangle 27"/>
          <p:cNvSpPr/>
          <p:nvPr/>
        </p:nvSpPr>
        <p:spPr>
          <a:xfrm>
            <a:off x="7491057" y="4698642"/>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WebView</a:t>
            </a:r>
            <a:endParaRPr lang="en-US" dirty="0">
              <a:solidFill>
                <a:schemeClr val="bg1"/>
              </a:solidFill>
              <a:cs typeface="Helvetica Light"/>
            </a:endParaRPr>
          </a:p>
        </p:txBody>
      </p:sp>
      <p:sp>
        <p:nvSpPr>
          <p:cNvPr id="29" name="Rounded Rectangle 28"/>
          <p:cNvSpPr/>
          <p:nvPr/>
        </p:nvSpPr>
        <p:spPr>
          <a:xfrm>
            <a:off x="9821119" y="4698642"/>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EntryCell</a:t>
            </a:r>
            <a:endParaRPr lang="en-US" dirty="0">
              <a:solidFill>
                <a:schemeClr val="bg1"/>
              </a:solidFill>
              <a:cs typeface="Helvetica Light"/>
            </a:endParaRPr>
          </a:p>
        </p:txBody>
      </p:sp>
      <p:sp>
        <p:nvSpPr>
          <p:cNvPr id="30" name="Rounded Rectangle 29"/>
          <p:cNvSpPr/>
          <p:nvPr/>
        </p:nvSpPr>
        <p:spPr>
          <a:xfrm>
            <a:off x="500865" y="5636684"/>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ImageCell</a:t>
            </a:r>
            <a:endParaRPr lang="en-US" dirty="0">
              <a:solidFill>
                <a:schemeClr val="bg1"/>
              </a:solidFill>
              <a:cs typeface="Helvetica Light"/>
            </a:endParaRPr>
          </a:p>
        </p:txBody>
      </p:sp>
      <p:sp>
        <p:nvSpPr>
          <p:cNvPr id="31" name="Rounded Rectangle 30"/>
          <p:cNvSpPr/>
          <p:nvPr/>
        </p:nvSpPr>
        <p:spPr>
          <a:xfrm>
            <a:off x="2830929" y="5636684"/>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SwitchCell</a:t>
            </a:r>
            <a:endParaRPr lang="en-US" dirty="0">
              <a:solidFill>
                <a:schemeClr val="bg1"/>
              </a:solidFill>
              <a:cs typeface="Helvetica Light"/>
            </a:endParaRPr>
          </a:p>
        </p:txBody>
      </p:sp>
      <p:sp>
        <p:nvSpPr>
          <p:cNvPr id="32" name="Rounded Rectangle 31"/>
          <p:cNvSpPr/>
          <p:nvPr/>
        </p:nvSpPr>
        <p:spPr>
          <a:xfrm>
            <a:off x="5160993" y="5636684"/>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TextCell</a:t>
            </a:r>
            <a:endParaRPr lang="en-US" dirty="0">
              <a:solidFill>
                <a:schemeClr val="bg1"/>
              </a:solidFill>
              <a:cs typeface="Helvetica Light"/>
            </a:endParaRPr>
          </a:p>
        </p:txBody>
      </p:sp>
      <p:sp>
        <p:nvSpPr>
          <p:cNvPr id="33" name="Rounded Rectangle 32"/>
          <p:cNvSpPr/>
          <p:nvPr/>
        </p:nvSpPr>
        <p:spPr>
          <a:xfrm>
            <a:off x="7491057" y="5636684"/>
            <a:ext cx="2074387" cy="679578"/>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ViewCell</a:t>
            </a:r>
            <a:endParaRPr lang="en-US" dirty="0">
              <a:solidFill>
                <a:schemeClr val="bg1"/>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7013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503239" y="369887"/>
            <a:ext cx="11889564"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96" b="0" kern="1200" cap="none" spc="-102" baseline="0">
                <a:ln w="3175">
                  <a:noFill/>
                </a:ln>
                <a:solidFill>
                  <a:srgbClr val="505050"/>
                </a:solidFill>
                <a:effectLst/>
                <a:latin typeface="Segoe UI Light" panose="020B0502040204020203" pitchFamily="34" charset="0"/>
                <a:ea typeface="+mn-ea"/>
                <a:cs typeface="Segoe UI" pitchFamily="34" charset="0"/>
              </a:defRPr>
            </a:lvl1pPr>
          </a:lstStyle>
          <a:p>
            <a:r>
              <a:rPr lang="en-US" dirty="0"/>
              <a:t>Native UI</a:t>
            </a:r>
          </a:p>
        </p:txBody>
      </p:sp>
      <p:sp>
        <p:nvSpPr>
          <p:cNvPr id="27" name="Text Placeholder 2"/>
          <p:cNvSpPr txBox="1">
            <a:spLocks/>
          </p:cNvSpPr>
          <p:nvPr/>
        </p:nvSpPr>
        <p:spPr>
          <a:xfrm>
            <a:off x="503238" y="1227844"/>
            <a:ext cx="11887200" cy="738664"/>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Forms elements are realized via platform renderers.</a:t>
            </a:r>
            <a:endParaRPr lang="en-US" sz="3200" dirty="0">
              <a:gradFill>
                <a:gsLst>
                  <a:gs pos="2917">
                    <a:schemeClr val="tx2"/>
                  </a:gs>
                  <a:gs pos="30000">
                    <a:schemeClr val="tx2"/>
                  </a:gs>
                </a:gsLst>
                <a:lin ang="5400000" scaled="0"/>
              </a:gradFill>
            </a:endParaRPr>
          </a:p>
        </p:txBody>
      </p:sp>
      <p:graphicFrame>
        <p:nvGraphicFramePr>
          <p:cNvPr id="28" name="Table 27"/>
          <p:cNvGraphicFramePr>
            <a:graphicFrameLocks noGrp="1"/>
          </p:cNvGraphicFramePr>
          <p:nvPr>
            <p:extLst>
              <p:ext uri="{D42A27DB-BD31-4B8C-83A1-F6EECF244321}">
                <p14:modId xmlns:p14="http://schemas.microsoft.com/office/powerpoint/2010/main" val="572327807"/>
              </p:ext>
            </p:extLst>
          </p:nvPr>
        </p:nvGraphicFramePr>
        <p:xfrm>
          <a:off x="503237" y="2735262"/>
          <a:ext cx="11506200" cy="2590800"/>
        </p:xfrm>
        <a:graphic>
          <a:graphicData uri="http://schemas.openxmlformats.org/drawingml/2006/table">
            <a:tbl>
              <a:tblPr firstRow="1" bandRow="1">
                <a:tableStyleId>{5C22544A-7EE6-4342-B048-85BDC9FD1C3A}</a:tableStyleId>
              </a:tblPr>
              <a:tblGrid>
                <a:gridCol w="1106365">
                  <a:extLst>
                    <a:ext uri="{9D8B030D-6E8A-4147-A177-3AD203B41FA5}">
                      <a16:colId xmlns:a16="http://schemas.microsoft.com/office/drawing/2014/main" val="20000"/>
                    </a:ext>
                  </a:extLst>
                </a:gridCol>
                <a:gridCol w="2434004">
                  <a:extLst>
                    <a:ext uri="{9D8B030D-6E8A-4147-A177-3AD203B41FA5}">
                      <a16:colId xmlns:a16="http://schemas.microsoft.com/office/drawing/2014/main" val="20001"/>
                    </a:ext>
                  </a:extLst>
                </a:gridCol>
                <a:gridCol w="1770185">
                  <a:extLst>
                    <a:ext uri="{9D8B030D-6E8A-4147-A177-3AD203B41FA5}">
                      <a16:colId xmlns:a16="http://schemas.microsoft.com/office/drawing/2014/main" val="20002"/>
                    </a:ext>
                  </a:extLst>
                </a:gridCol>
                <a:gridCol w="6195646">
                  <a:extLst>
                    <a:ext uri="{9D8B030D-6E8A-4147-A177-3AD203B41FA5}">
                      <a16:colId xmlns:a16="http://schemas.microsoft.com/office/drawing/2014/main" val="20003"/>
                    </a:ext>
                  </a:extLst>
                </a:gridCol>
              </a:tblGrid>
              <a:tr h="647700">
                <a:tc>
                  <a:txBody>
                    <a:bodyPr/>
                    <a:lstStyle/>
                    <a:p>
                      <a:endParaRPr lang="en-US" dirty="0"/>
                    </a:p>
                  </a:txBody>
                  <a:tcPr anchor="ctr">
                    <a:noFill/>
                  </a:tcPr>
                </a:tc>
                <a:tc>
                  <a:txBody>
                    <a:bodyPr/>
                    <a:lstStyle/>
                    <a:p>
                      <a:r>
                        <a:rPr lang="en-US" dirty="0" err="1"/>
                        <a:t>ContentPage</a:t>
                      </a:r>
                      <a:endParaRPr lang="en-US" dirty="0"/>
                    </a:p>
                  </a:txBody>
                  <a:tcPr anchor="ctr"/>
                </a:tc>
                <a:tc>
                  <a:txBody>
                    <a:bodyPr/>
                    <a:lstStyle/>
                    <a:p>
                      <a:r>
                        <a:rPr lang="en-US" dirty="0"/>
                        <a:t>Label</a:t>
                      </a:r>
                    </a:p>
                  </a:txBody>
                  <a:tcPr anchor="ctr"/>
                </a:tc>
                <a:tc>
                  <a:txBody>
                    <a:bodyPr/>
                    <a:lstStyle/>
                    <a:p>
                      <a:r>
                        <a:rPr lang="en-US" dirty="0"/>
                        <a:t>Picker</a:t>
                      </a:r>
                    </a:p>
                  </a:txBody>
                  <a:tcPr anchor="ctr"/>
                </a:tc>
                <a:extLst>
                  <a:ext uri="{0D108BD9-81ED-4DB2-BD59-A6C34878D82A}">
                    <a16:rowId xmlns:a16="http://schemas.microsoft.com/office/drawing/2014/main" val="10000"/>
                  </a:ext>
                </a:extLst>
              </a:tr>
              <a:tr h="647700">
                <a:tc>
                  <a:txBody>
                    <a:bodyPr/>
                    <a:lstStyle/>
                    <a:p>
                      <a:r>
                        <a:rPr lang="en-US" dirty="0">
                          <a:solidFill>
                            <a:schemeClr val="tx2"/>
                          </a:solidFill>
                        </a:rPr>
                        <a:t>Android</a:t>
                      </a:r>
                    </a:p>
                  </a:txBody>
                  <a:tcPr anchor="ctr"/>
                </a:tc>
                <a:tc>
                  <a:txBody>
                    <a:bodyPr/>
                    <a:lstStyle/>
                    <a:p>
                      <a:r>
                        <a:rPr lang="en-US" dirty="0"/>
                        <a:t>Activity / Fragment</a:t>
                      </a:r>
                    </a:p>
                  </a:txBody>
                  <a:tcPr anchor="ctr"/>
                </a:tc>
                <a:tc>
                  <a:txBody>
                    <a:bodyPr/>
                    <a:lstStyle/>
                    <a:p>
                      <a:r>
                        <a:rPr lang="en-US" dirty="0" err="1"/>
                        <a:t>TextView</a:t>
                      </a:r>
                      <a:endParaRPr lang="en-US" dirty="0"/>
                    </a:p>
                  </a:txBody>
                  <a:tcPr anchor="ctr"/>
                </a:tc>
                <a:tc>
                  <a:txBody>
                    <a:bodyPr/>
                    <a:lstStyle/>
                    <a:p>
                      <a:r>
                        <a:rPr lang="en-US" dirty="0" err="1"/>
                        <a:t>AlertDialog</a:t>
                      </a:r>
                      <a:r>
                        <a:rPr lang="en-US" baseline="0" dirty="0"/>
                        <a:t> + </a:t>
                      </a:r>
                      <a:r>
                        <a:rPr lang="en-US" baseline="0" dirty="0" err="1"/>
                        <a:t>LinearLayout</a:t>
                      </a:r>
                      <a:r>
                        <a:rPr lang="en-US" baseline="0" dirty="0"/>
                        <a:t> + </a:t>
                      </a:r>
                      <a:r>
                        <a:rPr lang="en-US" baseline="0" dirty="0" err="1"/>
                        <a:t>EditText</a:t>
                      </a:r>
                      <a:r>
                        <a:rPr lang="en-US" baseline="0" dirty="0"/>
                        <a:t> + </a:t>
                      </a:r>
                      <a:r>
                        <a:rPr lang="en-US" baseline="0" dirty="0" err="1"/>
                        <a:t>NumberPicker</a:t>
                      </a:r>
                      <a:endParaRPr lang="en-US" dirty="0"/>
                    </a:p>
                  </a:txBody>
                  <a:tcPr anchor="ctr"/>
                </a:tc>
                <a:extLst>
                  <a:ext uri="{0D108BD9-81ED-4DB2-BD59-A6C34878D82A}">
                    <a16:rowId xmlns:a16="http://schemas.microsoft.com/office/drawing/2014/main" val="10001"/>
                  </a:ext>
                </a:extLst>
              </a:tr>
              <a:tr h="647700">
                <a:tc>
                  <a:txBody>
                    <a:bodyPr/>
                    <a:lstStyle/>
                    <a:p>
                      <a:r>
                        <a:rPr lang="en-US" dirty="0">
                          <a:solidFill>
                            <a:schemeClr val="tx2"/>
                          </a:solidFill>
                        </a:rPr>
                        <a:t>iOS</a:t>
                      </a:r>
                    </a:p>
                  </a:txBody>
                  <a:tcPr anchor="ctr"/>
                </a:tc>
                <a:tc>
                  <a:txBody>
                    <a:bodyPr/>
                    <a:lstStyle/>
                    <a:p>
                      <a:r>
                        <a:rPr lang="en-US" dirty="0" err="1"/>
                        <a:t>UIViewController</a:t>
                      </a:r>
                      <a:endParaRPr lang="en-US" dirty="0"/>
                    </a:p>
                  </a:txBody>
                  <a:tcPr anchor="ctr"/>
                </a:tc>
                <a:tc>
                  <a:txBody>
                    <a:bodyPr/>
                    <a:lstStyle/>
                    <a:p>
                      <a:r>
                        <a:rPr lang="en-US" dirty="0" err="1"/>
                        <a:t>UILabel</a:t>
                      </a:r>
                      <a:endParaRPr lang="en-US" dirty="0"/>
                    </a:p>
                  </a:txBody>
                  <a:tcPr anchor="ctr"/>
                </a:tc>
                <a:tc>
                  <a:txBody>
                    <a:bodyPr/>
                    <a:lstStyle/>
                    <a:p>
                      <a:r>
                        <a:rPr lang="en-US" dirty="0" err="1"/>
                        <a:t>UITextField</a:t>
                      </a:r>
                      <a:r>
                        <a:rPr lang="en-US" baseline="0" dirty="0"/>
                        <a:t> + </a:t>
                      </a:r>
                      <a:r>
                        <a:rPr lang="en-US" baseline="0" dirty="0" err="1"/>
                        <a:t>UIPickerView</a:t>
                      </a:r>
                      <a:r>
                        <a:rPr lang="en-US" baseline="0" dirty="0"/>
                        <a:t> + </a:t>
                      </a:r>
                      <a:r>
                        <a:rPr lang="en-US" baseline="0" dirty="0" err="1"/>
                        <a:t>UIToolbar</a:t>
                      </a:r>
                      <a:r>
                        <a:rPr lang="en-US" baseline="0" dirty="0"/>
                        <a:t> + </a:t>
                      </a:r>
                      <a:r>
                        <a:rPr lang="en-US" baseline="0" dirty="0" err="1"/>
                        <a:t>UIBarButtonItem</a:t>
                      </a:r>
                      <a:endParaRPr lang="en-US" dirty="0"/>
                    </a:p>
                  </a:txBody>
                  <a:tcPr anchor="ctr"/>
                </a:tc>
                <a:extLst>
                  <a:ext uri="{0D108BD9-81ED-4DB2-BD59-A6C34878D82A}">
                    <a16:rowId xmlns:a16="http://schemas.microsoft.com/office/drawing/2014/main" val="10002"/>
                  </a:ext>
                </a:extLst>
              </a:tr>
              <a:tr h="647700">
                <a:tc>
                  <a:txBody>
                    <a:bodyPr/>
                    <a:lstStyle/>
                    <a:p>
                      <a:r>
                        <a:rPr lang="en-US" dirty="0">
                          <a:solidFill>
                            <a:schemeClr val="tx2"/>
                          </a:solidFill>
                        </a:rPr>
                        <a:t>UWP</a:t>
                      </a:r>
                    </a:p>
                  </a:txBody>
                  <a:tcPr anchor="ctr"/>
                </a:tc>
                <a:tc>
                  <a:txBody>
                    <a:bodyPr/>
                    <a:lstStyle/>
                    <a:p>
                      <a:r>
                        <a:rPr lang="en-US" dirty="0"/>
                        <a:t>Page</a:t>
                      </a:r>
                    </a:p>
                  </a:txBody>
                  <a:tcPr anchor="ctr"/>
                </a:tc>
                <a:tc>
                  <a:txBody>
                    <a:bodyPr/>
                    <a:lstStyle/>
                    <a:p>
                      <a:r>
                        <a:rPr lang="en-US" dirty="0" err="1"/>
                        <a:t>TextBlock</a:t>
                      </a:r>
                      <a:endParaRPr lang="en-US" dirty="0"/>
                    </a:p>
                  </a:txBody>
                  <a:tcPr anchor="ctr"/>
                </a:tc>
                <a:tc>
                  <a:txBody>
                    <a:bodyPr/>
                    <a:lstStyle/>
                    <a:p>
                      <a:r>
                        <a:rPr lang="en-US" dirty="0" err="1"/>
                        <a:t>ComboBox</a:t>
                      </a:r>
                      <a:endParaRPr lang="en-US" dirty="0"/>
                    </a:p>
                  </a:txBody>
                  <a:tcPr anchor="ctr"/>
                </a:tc>
                <a:extLst>
                  <a:ext uri="{0D108BD9-81ED-4DB2-BD59-A6C34878D82A}">
                    <a16:rowId xmlns:a16="http://schemas.microsoft.com/office/drawing/2014/main" val="10003"/>
                  </a:ext>
                </a:extLst>
              </a:tr>
            </a:tbl>
          </a:graphicData>
        </a:graphic>
      </p:graphicFrame>
      <p:sp>
        <p:nvSpPr>
          <p:cNvPr id="7" name="TextBox 6"/>
          <p:cNvSpPr txBox="1"/>
          <p:nvPr/>
        </p:nvSpPr>
        <p:spPr>
          <a:xfrm>
            <a:off x="662609" y="6409197"/>
            <a:ext cx="9517798"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hlinkClick r:id="rId3"/>
              </a:rPr>
              <a:t>developer.xamarin.com/guides/xamarin-forms/application-fundamentals/custom-renderer/renderers/</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508143860"/>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9" y="295274"/>
            <a:ext cx="11889564" cy="917575"/>
          </a:xfrm>
        </p:spPr>
        <p:txBody>
          <a:bodyPr/>
          <a:lstStyle/>
          <a:p>
            <a:r>
              <a:rPr lang="en-US" dirty="0"/>
              <a:t>Bundled Services</a:t>
            </a:r>
          </a:p>
        </p:txBody>
      </p:sp>
      <p:sp>
        <p:nvSpPr>
          <p:cNvPr id="34" name="Text Placeholder 2">
            <a:extLst>
              <a:ext uri="{FF2B5EF4-FFF2-40B4-BE49-F238E27FC236}">
                <a16:creationId xmlns:a16="http://schemas.microsoft.com/office/drawing/2014/main" id="{0DF73787-DAEB-4989-A4D0-B6DDE26BA2F0}"/>
              </a:ext>
            </a:extLst>
          </p:cNvPr>
          <p:cNvSpPr txBox="1">
            <a:spLocks/>
          </p:cNvSpPr>
          <p:nvPr/>
        </p:nvSpPr>
        <p:spPr>
          <a:xfrm>
            <a:off x="274638" y="1227844"/>
            <a:ext cx="11887200" cy="2991588"/>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err="1">
                <a:solidFill>
                  <a:schemeClr val="tx1"/>
                </a:solidFill>
              </a:rPr>
              <a:t>DependencyService</a:t>
            </a:r>
            <a:endParaRPr lang="en-US" sz="3200" dirty="0">
              <a:solidFill>
                <a:schemeClr val="tx1"/>
              </a:solidFill>
            </a:endParaRPr>
          </a:p>
          <a:p>
            <a:r>
              <a:rPr lang="en-US" sz="3200" dirty="0" err="1">
                <a:solidFill>
                  <a:schemeClr val="tx1"/>
                </a:solidFill>
              </a:rPr>
              <a:t>MessagingCenter</a:t>
            </a:r>
            <a:endParaRPr lang="en-US" sz="3200" dirty="0">
              <a:solidFill>
                <a:schemeClr val="tx1"/>
              </a:solidFill>
            </a:endParaRPr>
          </a:p>
          <a:p>
            <a:r>
              <a:rPr lang="en-US" sz="3200" dirty="0">
                <a:solidFill>
                  <a:schemeClr val="tx1"/>
                </a:solidFill>
              </a:rPr>
              <a:t>Navigation</a:t>
            </a:r>
          </a:p>
          <a:p>
            <a:r>
              <a:rPr lang="en-US" sz="3200" dirty="0">
                <a:solidFill>
                  <a:schemeClr val="tx1"/>
                </a:solidFill>
              </a:rPr>
              <a:t>Themes</a:t>
            </a:r>
          </a:p>
        </p:txBody>
      </p:sp>
    </p:spTree>
    <p:extLst>
      <p:ext uri="{BB962C8B-B14F-4D97-AF65-F5344CB8AC3E}">
        <p14:creationId xmlns:p14="http://schemas.microsoft.com/office/powerpoint/2010/main" val="6716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Your Development Environment</a:t>
            </a:r>
            <a:endParaRPr lang="en-US" sz="7200" dirty="0"/>
          </a:p>
        </p:txBody>
      </p:sp>
    </p:spTree>
    <p:extLst>
      <p:ext uri="{BB962C8B-B14F-4D97-AF65-F5344CB8AC3E}">
        <p14:creationId xmlns:p14="http://schemas.microsoft.com/office/powerpoint/2010/main" val="178463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503239" y="369887"/>
            <a:ext cx="11889564"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96" b="0" kern="1200" cap="none" spc="-102" baseline="0">
                <a:ln w="3175">
                  <a:noFill/>
                </a:ln>
                <a:solidFill>
                  <a:srgbClr val="505050"/>
                </a:solidFill>
                <a:effectLst/>
                <a:latin typeface="Segoe UI Light" panose="020B0502040204020203" pitchFamily="34" charset="0"/>
                <a:ea typeface="+mn-ea"/>
                <a:cs typeface="Segoe UI" pitchFamily="34" charset="0"/>
              </a:defRPr>
            </a:lvl1pPr>
          </a:lstStyle>
          <a:p>
            <a:r>
              <a:rPr lang="en-US" dirty="0"/>
              <a:t>Mobile Workload</a:t>
            </a:r>
          </a:p>
        </p:txBody>
      </p:sp>
      <p:sp>
        <p:nvSpPr>
          <p:cNvPr id="27" name="Text Placeholder 2"/>
          <p:cNvSpPr txBox="1">
            <a:spLocks/>
          </p:cNvSpPr>
          <p:nvPr/>
        </p:nvSpPr>
        <p:spPr>
          <a:xfrm>
            <a:off x="503238" y="1227844"/>
            <a:ext cx="11887200" cy="738664"/>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Select the Mobile development workload</a:t>
            </a:r>
            <a:endParaRPr lang="en-US" sz="3200" dirty="0">
              <a:gradFill>
                <a:gsLst>
                  <a:gs pos="2917">
                    <a:schemeClr val="tx2"/>
                  </a:gs>
                  <a:gs pos="30000">
                    <a:schemeClr val="tx2"/>
                  </a:gs>
                </a:gsLst>
                <a:lin ang="5400000" scaled="0"/>
              </a:gra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5237" y="2278062"/>
            <a:ext cx="10058400" cy="5105582"/>
          </a:xfrm>
          <a:prstGeom prst="rect">
            <a:avLst/>
          </a:prstGeom>
        </p:spPr>
      </p:pic>
    </p:spTree>
    <p:extLst>
      <p:ext uri="{BB962C8B-B14F-4D97-AF65-F5344CB8AC3E}">
        <p14:creationId xmlns:p14="http://schemas.microsoft.com/office/powerpoint/2010/main" val="618854882"/>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503239" y="369887"/>
            <a:ext cx="11889564" cy="917575"/>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96" b="0" kern="1200" cap="none" spc="-102" baseline="0">
                <a:ln w="3175">
                  <a:noFill/>
                </a:ln>
                <a:solidFill>
                  <a:srgbClr val="505050"/>
                </a:solidFill>
                <a:effectLst/>
                <a:latin typeface="Segoe UI Light" panose="020B0502040204020203" pitchFamily="34" charset="0"/>
                <a:ea typeface="+mn-ea"/>
                <a:cs typeface="Segoe UI" pitchFamily="34" charset="0"/>
              </a:defRPr>
            </a:lvl1pPr>
          </a:lstStyle>
          <a:p>
            <a:r>
              <a:rPr lang="en-US" dirty="0"/>
              <a:t>Mobile Emulators</a:t>
            </a:r>
          </a:p>
        </p:txBody>
      </p:sp>
      <p:sp>
        <p:nvSpPr>
          <p:cNvPr id="27" name="Text Placeholder 2"/>
          <p:cNvSpPr txBox="1">
            <a:spLocks/>
          </p:cNvSpPr>
          <p:nvPr/>
        </p:nvSpPr>
        <p:spPr>
          <a:xfrm>
            <a:off x="503238" y="1227844"/>
            <a:ext cx="11887200" cy="738664"/>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Remoted Simulator (iOS) and Android Emulators</a:t>
            </a:r>
            <a:endParaRPr lang="en-US" sz="3200" dirty="0">
              <a:gradFill>
                <a:gsLst>
                  <a:gs pos="2917">
                    <a:schemeClr val="tx2"/>
                  </a:gs>
                  <a:gs pos="30000">
                    <a:schemeClr val="tx2"/>
                  </a:gs>
                </a:gsLst>
                <a:lin ang="5400000" scaled="0"/>
              </a:gradFill>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037" y="2058279"/>
            <a:ext cx="10058400" cy="6882553"/>
          </a:xfrm>
          <a:prstGeom prst="rect">
            <a:avLst/>
          </a:prstGeom>
        </p:spPr>
      </p:pic>
    </p:spTree>
    <p:extLst>
      <p:ext uri="{BB962C8B-B14F-4D97-AF65-F5344CB8AC3E}">
        <p14:creationId xmlns:p14="http://schemas.microsoft.com/office/powerpoint/2010/main" val="1471413021"/>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3072531"/>
            <a:ext cx="4892040" cy="849463"/>
          </a:xfrm>
        </p:spPr>
        <p:txBody>
          <a:bodyPr/>
          <a:lstStyle/>
          <a:p>
            <a:r>
              <a:rPr lang="en-US" dirty="0"/>
              <a:t>You’re not James</a:t>
            </a:r>
          </a:p>
        </p:txBody>
      </p:sp>
      <p:pic>
        <p:nvPicPr>
          <p:cNvPr id="4" name="Picture Placeholder 3"/>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prstGeom prst="rect">
            <a:avLst/>
          </a:prstGeom>
        </p:spPr>
      </p:pic>
      <p:sp>
        <p:nvSpPr>
          <p:cNvPr id="6" name="Slide title">
            <a:extLst>
              <a:ext uri="{FF2B5EF4-FFF2-40B4-BE49-F238E27FC236}">
                <a16:creationId xmlns:a16="http://schemas.microsoft.com/office/drawing/2014/main" id="{1B027A59-96AF-406B-A5C9-5D24B253ED49}"/>
              </a:ext>
            </a:extLst>
          </p:cNvPr>
          <p:cNvSpPr txBox="1">
            <a:spLocks/>
          </p:cNvSpPr>
          <p:nvPr/>
        </p:nvSpPr>
        <p:spPr>
          <a:xfrm>
            <a:off x="274639" y="329330"/>
            <a:ext cx="4892040" cy="849463"/>
          </a:xfrm>
          <a:prstGeom prst="rect">
            <a:avLst/>
          </a:prstGeom>
        </p:spPr>
        <p:txBody>
          <a:bodyPr vert="horz" wrap="square" lIns="146304" tIns="91440" rIns="146304" bIns="91440" rtlCol="0" anchor="ctr">
            <a:sp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gradFill>
                  <a:gsLst>
                    <a:gs pos="25049">
                      <a:srgbClr val="353535"/>
                    </a:gs>
                    <a:gs pos="67000">
                      <a:srgbClr val="353535"/>
                    </a:gs>
                  </a:gsLst>
                  <a:lin ang="5400000" scaled="0"/>
                </a:gradFill>
              </a:rPr>
              <a:t>David Ortinau</a:t>
            </a:r>
          </a:p>
        </p:txBody>
      </p:sp>
      <p:sp>
        <p:nvSpPr>
          <p:cNvPr id="9" name="Text Placeholder 2"/>
          <p:cNvSpPr txBox="1">
            <a:spLocks/>
          </p:cNvSpPr>
          <p:nvPr/>
        </p:nvSpPr>
        <p:spPr>
          <a:xfrm>
            <a:off x="274638" y="1319692"/>
            <a:ext cx="5166677" cy="336092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22 years web, interactive, mobile</a:t>
            </a:r>
          </a:p>
          <a:p>
            <a:pPr marL="0" indent="0">
              <a:buNone/>
            </a:pPr>
            <a:endParaRPr lang="en-US" sz="2400" dirty="0"/>
          </a:p>
          <a:p>
            <a:pPr marL="0" indent="0">
              <a:buNone/>
            </a:pPr>
            <a:r>
              <a:rPr lang="en-US" sz="2400" dirty="0"/>
              <a:t>Advertising, Marketing, Media</a:t>
            </a:r>
          </a:p>
          <a:p>
            <a:pPr marL="0" indent="0">
              <a:buNone/>
            </a:pPr>
            <a:r>
              <a:rPr lang="en-US" sz="2400" dirty="0"/>
              <a:t>Healthcare</a:t>
            </a:r>
          </a:p>
          <a:p>
            <a:pPr marL="0" indent="0">
              <a:buNone/>
            </a:pPr>
            <a:endParaRPr lang="en-US" sz="2400" dirty="0"/>
          </a:p>
          <a:p>
            <a:pPr marL="0" indent="0">
              <a:buNone/>
            </a:pPr>
            <a:r>
              <a:rPr lang="en-US" sz="2400" dirty="0"/>
              <a:t>@</a:t>
            </a:r>
            <a:r>
              <a:rPr lang="en-US" sz="2400" dirty="0" err="1"/>
              <a:t>davidortinau</a:t>
            </a:r>
            <a:endParaRPr lang="en-US" sz="2400" dirty="0"/>
          </a:p>
          <a:p>
            <a:pPr marL="0" indent="0">
              <a:buNone/>
            </a:pPr>
            <a:endParaRPr lang="en-US" sz="2400" dirty="0"/>
          </a:p>
          <a:p>
            <a:pPr marL="0" indent="0">
              <a:buNone/>
            </a:pPr>
            <a:r>
              <a:rPr lang="en-US" sz="2400" dirty="0" err="1"/>
              <a:t>david.ortinau@microsoft.com</a:t>
            </a:r>
            <a:endParaRPr lang="en-US" sz="2400" dirty="0"/>
          </a:p>
        </p:txBody>
      </p:sp>
    </p:spTree>
    <p:extLst>
      <p:ext uri="{BB962C8B-B14F-4D97-AF65-F5344CB8AC3E}">
        <p14:creationId xmlns:p14="http://schemas.microsoft.com/office/powerpoint/2010/main" val="30537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646331"/>
          </a:xfrm>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1205" y="-1"/>
            <a:ext cx="11514064" cy="6994525"/>
          </a:xfrm>
          <a:prstGeom prst="rect">
            <a:avLst/>
          </a:prstGeom>
        </p:spPr>
      </p:pic>
    </p:spTree>
    <p:extLst>
      <p:ext uri="{BB962C8B-B14F-4D97-AF65-F5344CB8AC3E}">
        <p14:creationId xmlns:p14="http://schemas.microsoft.com/office/powerpoint/2010/main" val="155364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endParaRPr lang="en-US" sz="7200" dirty="0"/>
          </a:p>
        </p:txBody>
      </p:sp>
      <p:sp>
        <p:nvSpPr>
          <p:cNvPr id="3" name="Text Placeholder 3"/>
          <p:cNvSpPr txBox="1">
            <a:spLocks/>
          </p:cNvSpPr>
          <p:nvPr/>
        </p:nvSpPr>
        <p:spPr>
          <a:xfrm>
            <a:off x="274638" y="3954463"/>
            <a:ext cx="10058401" cy="73866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File &gt; New</a:t>
            </a:r>
          </a:p>
        </p:txBody>
      </p:sp>
    </p:spTree>
    <p:extLst>
      <p:ext uri="{BB962C8B-B14F-4D97-AF65-F5344CB8AC3E}">
        <p14:creationId xmlns:p14="http://schemas.microsoft.com/office/powerpoint/2010/main" val="118085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Enhancement</a:t>
            </a:r>
            <a:endParaRPr lang="en-US" sz="7200" dirty="0"/>
          </a:p>
        </p:txBody>
      </p:sp>
    </p:spTree>
    <p:extLst>
      <p:ext uri="{BB962C8B-B14F-4D97-AF65-F5344CB8AC3E}">
        <p14:creationId xmlns:p14="http://schemas.microsoft.com/office/powerpoint/2010/main" val="126348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entagon 9"/>
          <p:cNvSpPr/>
          <p:nvPr/>
        </p:nvSpPr>
        <p:spPr bwMode="auto">
          <a:xfrm>
            <a:off x="8131633" y="3564434"/>
            <a:ext cx="4025228" cy="860259"/>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Pentagon 12"/>
          <p:cNvSpPr/>
          <p:nvPr/>
        </p:nvSpPr>
        <p:spPr bwMode="auto">
          <a:xfrm>
            <a:off x="5450426" y="3564434"/>
            <a:ext cx="3736293" cy="860259"/>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Pentagon 10"/>
          <p:cNvSpPr/>
          <p:nvPr/>
        </p:nvSpPr>
        <p:spPr bwMode="auto">
          <a:xfrm>
            <a:off x="2319769" y="3564434"/>
            <a:ext cx="3896809" cy="860259"/>
          </a:xfrm>
          <a:prstGeom prst="homePlat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2"/>
          <p:cNvSpPr txBox="1">
            <a:spLocks/>
          </p:cNvSpPr>
          <p:nvPr/>
        </p:nvSpPr>
        <p:spPr>
          <a:xfrm>
            <a:off x="3246438" y="3798942"/>
            <a:ext cx="2406668" cy="39560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Platform-Specific</a:t>
            </a:r>
          </a:p>
        </p:txBody>
      </p:sp>
      <p:sp>
        <p:nvSpPr>
          <p:cNvPr id="16" name="Text Placeholder 2"/>
          <p:cNvSpPr txBox="1">
            <a:spLocks/>
          </p:cNvSpPr>
          <p:nvPr/>
        </p:nvSpPr>
        <p:spPr>
          <a:xfrm>
            <a:off x="6279402" y="3798942"/>
            <a:ext cx="2415703" cy="39560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solidFill>
              </a:rPr>
              <a:t>Effect</a:t>
            </a:r>
          </a:p>
        </p:txBody>
      </p:sp>
      <p:sp>
        <p:nvSpPr>
          <p:cNvPr id="17" name="Text Placeholder 2"/>
          <p:cNvSpPr txBox="1">
            <a:spLocks/>
          </p:cNvSpPr>
          <p:nvPr/>
        </p:nvSpPr>
        <p:spPr>
          <a:xfrm>
            <a:off x="9186719" y="3798942"/>
            <a:ext cx="2478528" cy="39560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a:solidFill>
                  <a:schemeClr val="bg1"/>
                </a:solidFill>
              </a:rPr>
              <a:t>Custom Renderer</a:t>
            </a:r>
          </a:p>
        </p:txBody>
      </p:sp>
      <p:sp>
        <p:nvSpPr>
          <p:cNvPr id="12" name="Pentagon 11"/>
          <p:cNvSpPr/>
          <p:nvPr/>
        </p:nvSpPr>
        <p:spPr bwMode="auto">
          <a:xfrm>
            <a:off x="274637" y="3564434"/>
            <a:ext cx="2971800" cy="860259"/>
          </a:xfrm>
          <a:prstGeom prst="homePlat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2"/>
          <p:cNvSpPr txBox="1">
            <a:spLocks/>
          </p:cNvSpPr>
          <p:nvPr/>
        </p:nvSpPr>
        <p:spPr>
          <a:xfrm>
            <a:off x="570585" y="3798942"/>
            <a:ext cx="2184240" cy="39560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Forms Element</a:t>
            </a:r>
          </a:p>
        </p:txBody>
      </p:sp>
      <p:sp>
        <p:nvSpPr>
          <p:cNvPr id="2" name="Title 1"/>
          <p:cNvSpPr>
            <a:spLocks noGrp="1"/>
          </p:cNvSpPr>
          <p:nvPr>
            <p:ph type="title"/>
          </p:nvPr>
        </p:nvSpPr>
        <p:spPr/>
        <p:txBody>
          <a:bodyPr/>
          <a:lstStyle/>
          <a:p>
            <a:r>
              <a:rPr lang="en-US" dirty="0"/>
              <a:t>Progressive enhancement</a:t>
            </a:r>
          </a:p>
        </p:txBody>
      </p:sp>
      <p:sp>
        <p:nvSpPr>
          <p:cNvPr id="19" name="Text Placeholder 2"/>
          <p:cNvSpPr txBox="1">
            <a:spLocks/>
          </p:cNvSpPr>
          <p:nvPr/>
        </p:nvSpPr>
        <p:spPr>
          <a:xfrm>
            <a:off x="274638" y="1227844"/>
            <a:ext cx="11887200" cy="738664"/>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solidFill>
              </a:rPr>
              <a:t>From standard experiences to total control</a:t>
            </a:r>
          </a:p>
        </p:txBody>
      </p:sp>
    </p:spTree>
    <p:extLst>
      <p:ext uri="{BB962C8B-B14F-4D97-AF65-F5344CB8AC3E}">
        <p14:creationId xmlns:p14="http://schemas.microsoft.com/office/powerpoint/2010/main" val="47707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Styling a Forms Element</a:t>
            </a:r>
          </a:p>
        </p:txBody>
      </p:sp>
      <p:sp>
        <p:nvSpPr>
          <p:cNvPr id="5" name="Text Placeholder 4"/>
          <p:cNvSpPr>
            <a:spLocks noGrp="1"/>
          </p:cNvSpPr>
          <p:nvPr>
            <p:ph type="body" sz="quarter" idx="10"/>
          </p:nvPr>
        </p:nvSpPr>
        <p:spPr>
          <a:xfrm>
            <a:off x="274638" y="1221157"/>
            <a:ext cx="11889565" cy="5628905"/>
          </a:xfrm>
        </p:spPr>
        <p:txBody>
          <a:bodyPr>
            <a:noAutofit/>
          </a:bodyPr>
          <a:lstStyle/>
          <a:p>
            <a:endParaRPr lang="en-US" sz="1800" dirty="0"/>
          </a:p>
          <a:p>
            <a:r>
              <a:rPr lang="en-US" sz="1800" dirty="0"/>
              <a:t>&lt;Style x:Key="EntryStyle" </a:t>
            </a:r>
            <a:r>
              <a:rPr lang="en-US" sz="1800" dirty="0" err="1"/>
              <a:t>TargetType</a:t>
            </a:r>
            <a:r>
              <a:rPr lang="en-US" sz="1800" dirty="0"/>
              <a:t>="{</a:t>
            </a:r>
            <a:r>
              <a:rPr lang="en-US" sz="1800" dirty="0" err="1"/>
              <a:t>x:Type</a:t>
            </a:r>
            <a:r>
              <a:rPr lang="en-US" sz="1800" dirty="0"/>
              <a:t> Entry}"&gt;</a:t>
            </a:r>
          </a:p>
          <a:p>
            <a:r>
              <a:rPr lang="en-US" sz="1800" dirty="0"/>
              <a:t>    &lt;Setter Property="</a:t>
            </a:r>
            <a:r>
              <a:rPr lang="en-US" sz="1800" dirty="0" err="1"/>
              <a:t>TextColor</a:t>
            </a:r>
            <a:r>
              <a:rPr lang="en-US" sz="1800" dirty="0"/>
              <a:t>" Value="{</a:t>
            </a:r>
            <a:r>
              <a:rPr lang="en-US" sz="1800" dirty="0" err="1"/>
              <a:t>StaticResource</a:t>
            </a:r>
            <a:r>
              <a:rPr lang="en-US" sz="1800" dirty="0"/>
              <a:t> </a:t>
            </a:r>
            <a:r>
              <a:rPr lang="en-US" sz="1800" dirty="0" err="1"/>
              <a:t>WhiteColor</a:t>
            </a:r>
            <a:r>
              <a:rPr lang="en-US" sz="1800" dirty="0"/>
              <a:t>}" /&gt;</a:t>
            </a:r>
          </a:p>
          <a:p>
            <a:r>
              <a:rPr lang="en-US" sz="1800" dirty="0"/>
              <a:t>    &lt;Setter Property="</a:t>
            </a:r>
            <a:r>
              <a:rPr lang="en-US" sz="1800" dirty="0" err="1"/>
              <a:t>PlaceholderColor</a:t>
            </a:r>
            <a:r>
              <a:rPr lang="en-US" sz="1800" dirty="0"/>
              <a:t>" Value="{</a:t>
            </a:r>
            <a:r>
              <a:rPr lang="en-US" sz="1800" dirty="0" err="1"/>
              <a:t>StaticResource</a:t>
            </a:r>
            <a:r>
              <a:rPr lang="en-US" sz="1800" dirty="0"/>
              <a:t> </a:t>
            </a:r>
            <a:r>
              <a:rPr lang="en-US" sz="1800" dirty="0" err="1"/>
              <a:t>WhiteColor</a:t>
            </a:r>
            <a:r>
              <a:rPr lang="en-US" sz="1800" dirty="0"/>
              <a:t>}" /&gt;</a:t>
            </a:r>
          </a:p>
          <a:p>
            <a:r>
              <a:rPr lang="en-US" sz="1800" dirty="0"/>
              <a:t>    &lt;Setter Property="</a:t>
            </a:r>
            <a:r>
              <a:rPr lang="en-US" sz="1800" dirty="0" err="1"/>
              <a:t>FontSize</a:t>
            </a:r>
            <a:r>
              <a:rPr lang="en-US" sz="1800" dirty="0"/>
              <a:t>" Value="{</a:t>
            </a:r>
            <a:r>
              <a:rPr lang="en-US" sz="1800" dirty="0" err="1"/>
              <a:t>StaticResource</a:t>
            </a:r>
            <a:r>
              <a:rPr lang="en-US" sz="1800" dirty="0"/>
              <a:t> </a:t>
            </a:r>
            <a:r>
              <a:rPr lang="en-US" sz="1800" dirty="0" err="1"/>
              <a:t>LargeSize</a:t>
            </a:r>
            <a:r>
              <a:rPr lang="en-US" sz="1800" dirty="0"/>
              <a:t>}" /&gt;</a:t>
            </a:r>
          </a:p>
          <a:p>
            <a:r>
              <a:rPr lang="en-US" sz="1800" dirty="0"/>
              <a:t>    &lt;Setter Property="</a:t>
            </a:r>
            <a:r>
              <a:rPr lang="en-US" sz="1800" dirty="0" err="1"/>
              <a:t>FontFamily</a:t>
            </a:r>
            <a:r>
              <a:rPr lang="en-US" sz="1800" dirty="0"/>
              <a:t>" Value="{</a:t>
            </a:r>
            <a:r>
              <a:rPr lang="en-US" sz="1800" dirty="0" err="1"/>
              <a:t>StaticResource</a:t>
            </a:r>
            <a:r>
              <a:rPr lang="en-US" sz="1800" dirty="0"/>
              <a:t> </a:t>
            </a:r>
            <a:r>
              <a:rPr lang="en-US" sz="1800" dirty="0" err="1"/>
              <a:t>KarlaRegular</a:t>
            </a:r>
            <a:r>
              <a:rPr lang="en-US" sz="1800" dirty="0"/>
              <a:t>}" /&gt;</a:t>
            </a:r>
          </a:p>
          <a:p>
            <a:r>
              <a:rPr lang="en-US" sz="1800" dirty="0"/>
              <a:t>    &lt;Setter Property="</a:t>
            </a:r>
            <a:r>
              <a:rPr lang="en-US" sz="1800" dirty="0" err="1"/>
              <a:t>HorizontalOptions</a:t>
            </a:r>
            <a:r>
              <a:rPr lang="en-US" sz="1800" dirty="0"/>
              <a:t>" Value="</a:t>
            </a:r>
            <a:r>
              <a:rPr lang="en-US" sz="1800" dirty="0" err="1"/>
              <a:t>FillAndExpand</a:t>
            </a:r>
            <a:r>
              <a:rPr lang="en-US" sz="1800" dirty="0"/>
              <a:t>" /&gt;</a:t>
            </a:r>
          </a:p>
          <a:p>
            <a:r>
              <a:rPr lang="en-US" sz="1800" dirty="0"/>
              <a:t>    &lt;Setter Property="</a:t>
            </a:r>
            <a:r>
              <a:rPr lang="en-US" sz="1800" dirty="0" err="1"/>
              <a:t>FontAttributes</a:t>
            </a:r>
            <a:r>
              <a:rPr lang="en-US" sz="1800" dirty="0"/>
              <a:t>" Value="None" /&gt;</a:t>
            </a:r>
          </a:p>
          <a:p>
            <a:r>
              <a:rPr lang="en-US" sz="1800" dirty="0"/>
              <a:t>    &lt;Setter Property="Opacity" Value="0.85" /&gt;</a:t>
            </a:r>
          </a:p>
          <a:p>
            <a:r>
              <a:rPr lang="en-US" sz="1800" dirty="0"/>
              <a:t>    &lt;Setter Property="</a:t>
            </a:r>
            <a:r>
              <a:rPr lang="en-US" sz="1800" dirty="0" err="1"/>
              <a:t>effects:LineColorEffect.ApplyLineColor</a:t>
            </a:r>
            <a:r>
              <a:rPr lang="en-US" sz="1800" dirty="0"/>
              <a:t>" Value="True" /&gt;</a:t>
            </a:r>
          </a:p>
          <a:p>
            <a:r>
              <a:rPr lang="en-US" sz="1800" dirty="0"/>
              <a:t>    &lt;</a:t>
            </a:r>
            <a:r>
              <a:rPr lang="en-US" sz="1800" dirty="0" err="1"/>
              <a:t>Style.Triggers</a:t>
            </a:r>
            <a:r>
              <a:rPr lang="en-US" sz="1800" dirty="0"/>
              <a:t>&gt;</a:t>
            </a:r>
          </a:p>
          <a:p>
            <a:r>
              <a:rPr lang="en-US" sz="1800" dirty="0"/>
              <a:t>        &lt;Trigger </a:t>
            </a:r>
            <a:r>
              <a:rPr lang="en-US" sz="1800" dirty="0" err="1"/>
              <a:t>TargetType</a:t>
            </a:r>
            <a:r>
              <a:rPr lang="en-US" sz="1800" dirty="0"/>
              <a:t>="Entry"</a:t>
            </a:r>
          </a:p>
          <a:p>
            <a:r>
              <a:rPr lang="en-US" sz="1800" dirty="0"/>
              <a:t>            Property="</a:t>
            </a:r>
            <a:r>
              <a:rPr lang="en-US" sz="1800" dirty="0" err="1"/>
              <a:t>IsFocused</a:t>
            </a:r>
            <a:r>
              <a:rPr lang="en-US" sz="1800" dirty="0"/>
              <a:t>" </a:t>
            </a:r>
          </a:p>
          <a:p>
            <a:r>
              <a:rPr lang="en-US" sz="1800" dirty="0"/>
              <a:t>            Value="True"&gt;</a:t>
            </a:r>
          </a:p>
          <a:p>
            <a:r>
              <a:rPr lang="en-US" sz="1800" dirty="0"/>
              <a:t>            &lt;Setter Property="Opacity" Value="1" /&gt;</a:t>
            </a:r>
          </a:p>
          <a:p>
            <a:r>
              <a:rPr lang="en-US" sz="1800" dirty="0"/>
              <a:t>        &lt;/Trigger&gt;</a:t>
            </a:r>
          </a:p>
          <a:p>
            <a:r>
              <a:rPr lang="en-US" sz="1800" dirty="0"/>
              <a:t>    &lt;/</a:t>
            </a:r>
            <a:r>
              <a:rPr lang="en-US" sz="1800" dirty="0" err="1"/>
              <a:t>Style.Triggers</a:t>
            </a:r>
            <a:r>
              <a:rPr lang="en-US" sz="1800" dirty="0"/>
              <a:t>&gt;</a:t>
            </a:r>
          </a:p>
          <a:p>
            <a:r>
              <a:rPr lang="en-US" sz="1800" dirty="0"/>
              <a:t>&lt;/Style&gt;</a:t>
            </a:r>
          </a:p>
        </p:txBody>
      </p:sp>
    </p:spTree>
    <p:extLst>
      <p:ext uri="{BB962C8B-B14F-4D97-AF65-F5344CB8AC3E}">
        <p14:creationId xmlns:p14="http://schemas.microsoft.com/office/powerpoint/2010/main" val="339477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Styling a Forms Element</a:t>
            </a:r>
          </a:p>
        </p:txBody>
      </p:sp>
      <p:sp>
        <p:nvSpPr>
          <p:cNvPr id="5" name="Text Placeholder 4"/>
          <p:cNvSpPr>
            <a:spLocks noGrp="1"/>
          </p:cNvSpPr>
          <p:nvPr>
            <p:ph type="body" sz="quarter" idx="10"/>
          </p:nvPr>
        </p:nvSpPr>
        <p:spPr>
          <a:xfrm>
            <a:off x="274638" y="1221157"/>
            <a:ext cx="11889565" cy="5628905"/>
          </a:xfrm>
        </p:spPr>
        <p:txBody>
          <a:bodyPr>
            <a:noAutofit/>
          </a:bodyPr>
          <a:lstStyle/>
          <a:p>
            <a:endParaRPr lang="en-US" sz="2200" dirty="0"/>
          </a:p>
          <a:p>
            <a:r>
              <a:rPr lang="en-US" sz="2200" dirty="0"/>
              <a:t>&lt;Entry </a:t>
            </a:r>
          </a:p>
          <a:p>
            <a:r>
              <a:rPr lang="en-US" sz="2200" dirty="0"/>
              <a:t>	Text="{Binding </a:t>
            </a:r>
            <a:r>
              <a:rPr lang="en-US" sz="2200" dirty="0" err="1"/>
              <a:t>Email.Value</a:t>
            </a:r>
            <a:r>
              <a:rPr lang="en-US" sz="2200" dirty="0"/>
              <a:t>}"  </a:t>
            </a:r>
          </a:p>
          <a:p>
            <a:r>
              <a:rPr lang="en-US" sz="2200" dirty="0"/>
              <a:t>	Placeholder="Email"&gt;</a:t>
            </a:r>
          </a:p>
          <a:p>
            <a:r>
              <a:rPr lang="en-US" sz="2200" dirty="0"/>
              <a:t>      &lt;</a:t>
            </a:r>
            <a:r>
              <a:rPr lang="en-US" sz="2200" dirty="0" err="1"/>
              <a:t>Entry.Style</a:t>
            </a:r>
            <a:r>
              <a:rPr lang="en-US" sz="2200" dirty="0"/>
              <a:t>&gt;</a:t>
            </a:r>
          </a:p>
          <a:p>
            <a:r>
              <a:rPr lang="en-US" sz="2200" dirty="0"/>
              <a:t>          &lt;</a:t>
            </a:r>
            <a:r>
              <a:rPr lang="en-US" sz="2200" dirty="0" err="1"/>
              <a:t>OnPlatform</a:t>
            </a:r>
            <a:r>
              <a:rPr lang="en-US" sz="2200" dirty="0"/>
              <a:t> </a:t>
            </a:r>
          </a:p>
          <a:p>
            <a:r>
              <a:rPr lang="en-US" sz="2200" dirty="0"/>
              <a:t>              x:TypeArguments="Style"</a:t>
            </a:r>
          </a:p>
          <a:p>
            <a:r>
              <a:rPr lang="en-US" sz="2200" dirty="0"/>
              <a:t>              iOS="{</a:t>
            </a:r>
            <a:r>
              <a:rPr lang="en-US" sz="2200" dirty="0" err="1"/>
              <a:t>StaticResource</a:t>
            </a:r>
            <a:r>
              <a:rPr lang="en-US" sz="2200" dirty="0"/>
              <a:t> </a:t>
            </a:r>
            <a:r>
              <a:rPr lang="en-US" sz="2200" dirty="0" err="1"/>
              <a:t>EntryStyle</a:t>
            </a:r>
            <a:r>
              <a:rPr lang="en-US" sz="2200" dirty="0"/>
              <a:t>}"</a:t>
            </a:r>
          </a:p>
          <a:p>
            <a:r>
              <a:rPr lang="en-US" sz="2200" dirty="0"/>
              <a:t>              Android="{</a:t>
            </a:r>
            <a:r>
              <a:rPr lang="en-US" sz="2200" dirty="0" err="1"/>
              <a:t>StaticResource</a:t>
            </a:r>
            <a:r>
              <a:rPr lang="en-US" sz="2200" dirty="0"/>
              <a:t> </a:t>
            </a:r>
            <a:r>
              <a:rPr lang="en-US" sz="2200" dirty="0" err="1"/>
              <a:t>EntryStyle</a:t>
            </a:r>
            <a:r>
              <a:rPr lang="en-US" sz="2200" dirty="0"/>
              <a:t>}"</a:t>
            </a:r>
          </a:p>
          <a:p>
            <a:r>
              <a:rPr lang="en-US" sz="2200" dirty="0"/>
              <a:t>              </a:t>
            </a:r>
            <a:r>
              <a:rPr lang="en-US" sz="2200" dirty="0" err="1"/>
              <a:t>WinPhone</a:t>
            </a:r>
            <a:r>
              <a:rPr lang="en-US" sz="2200" dirty="0"/>
              <a:t>="{</a:t>
            </a:r>
            <a:r>
              <a:rPr lang="en-US" sz="2200" dirty="0" err="1"/>
              <a:t>StaticResource</a:t>
            </a:r>
            <a:r>
              <a:rPr lang="en-US" sz="2200" dirty="0"/>
              <a:t> </a:t>
            </a:r>
            <a:r>
              <a:rPr lang="en-US" sz="2200" dirty="0" err="1"/>
              <a:t>UwpEntryStyle</a:t>
            </a:r>
            <a:r>
              <a:rPr lang="en-US" sz="2200" dirty="0"/>
              <a:t>}"/&gt;</a:t>
            </a:r>
          </a:p>
          <a:p>
            <a:r>
              <a:rPr lang="en-US" sz="2200" dirty="0"/>
              <a:t>      &lt;/</a:t>
            </a:r>
            <a:r>
              <a:rPr lang="en-US" sz="2200" dirty="0" err="1"/>
              <a:t>Entry.Style</a:t>
            </a:r>
            <a:r>
              <a:rPr lang="en-US" sz="2200" dirty="0"/>
              <a:t>&gt;</a:t>
            </a:r>
          </a:p>
          <a:p>
            <a:r>
              <a:rPr lang="en-US" sz="2200" dirty="0"/>
              <a:t>&lt;/Entry&gt;</a:t>
            </a:r>
          </a:p>
        </p:txBody>
      </p:sp>
    </p:spTree>
    <p:extLst>
      <p:ext uri="{BB962C8B-B14F-4D97-AF65-F5344CB8AC3E}">
        <p14:creationId xmlns:p14="http://schemas.microsoft.com/office/powerpoint/2010/main" val="110196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Platform-Specific</a:t>
            </a:r>
          </a:p>
        </p:txBody>
      </p:sp>
      <p:sp>
        <p:nvSpPr>
          <p:cNvPr id="5" name="Text Placeholder 4"/>
          <p:cNvSpPr>
            <a:spLocks noGrp="1"/>
          </p:cNvSpPr>
          <p:nvPr>
            <p:ph type="body" sz="quarter" idx="10"/>
          </p:nvPr>
        </p:nvSpPr>
        <p:spPr>
          <a:xfrm>
            <a:off x="274638" y="1221157"/>
            <a:ext cx="11887199" cy="4070345"/>
          </a:xfrm>
        </p:spPr>
        <p:txBody>
          <a:bodyPr>
            <a:noAutofit/>
          </a:bodyPr>
          <a:lstStyle/>
          <a:p>
            <a:endParaRPr lang="en-US" sz="2000" dirty="0"/>
          </a:p>
          <a:p>
            <a:r>
              <a:rPr lang="en-US" sz="2000" dirty="0"/>
              <a:t>&lt;</a:t>
            </a:r>
            <a:r>
              <a:rPr lang="en-US" sz="2000" dirty="0" err="1"/>
              <a:t>ContentPage</a:t>
            </a:r>
            <a:r>
              <a:rPr lang="en-US" sz="2000" dirty="0"/>
              <a:t> </a:t>
            </a:r>
          </a:p>
          <a:p>
            <a:r>
              <a:rPr lang="en-US" sz="2000" dirty="0"/>
              <a:t>	...</a:t>
            </a:r>
          </a:p>
          <a:p>
            <a:r>
              <a:rPr lang="en-US" sz="2000" dirty="0"/>
              <a:t>	</a:t>
            </a:r>
            <a:r>
              <a:rPr lang="en-US" sz="2000" dirty="0" err="1"/>
              <a:t>xmlns:ios</a:t>
            </a:r>
            <a:r>
              <a:rPr lang="en-US" sz="2000" dirty="0"/>
              <a:t>="</a:t>
            </a:r>
            <a:r>
              <a:rPr lang="en-US" sz="2000" dirty="0" err="1"/>
              <a:t>clr-namespace:Xamarin.Forms.PlatformConfiguration.iOSSpecific</a:t>
            </a:r>
            <a:r>
              <a:rPr lang="en-US" sz="2000" dirty="0"/>
              <a:t>;</a:t>
            </a:r>
          </a:p>
          <a:p>
            <a:r>
              <a:rPr lang="en-US" sz="2000" dirty="0"/>
              <a:t>		    assembly=</a:t>
            </a:r>
            <a:r>
              <a:rPr lang="en-US" sz="2000" dirty="0" err="1"/>
              <a:t>Xamarin.Forms.Core</a:t>
            </a:r>
            <a:r>
              <a:rPr lang="en-US" sz="2000" dirty="0"/>
              <a:t>”&gt;</a:t>
            </a:r>
          </a:p>
          <a:p>
            <a:endParaRPr lang="en-US" sz="2000" dirty="0"/>
          </a:p>
          <a:p>
            <a:r>
              <a:rPr lang="en-US" sz="2000" dirty="0"/>
              <a:t>	&lt;</a:t>
            </a:r>
            <a:r>
              <a:rPr lang="en-US" sz="2000" dirty="0" err="1"/>
              <a:t>BoxView</a:t>
            </a:r>
            <a:r>
              <a:rPr lang="en-US" sz="2000" dirty="0"/>
              <a:t> </a:t>
            </a:r>
            <a:r>
              <a:rPr lang="en-US" sz="2000" dirty="0" err="1"/>
              <a:t>x:Name</a:t>
            </a:r>
            <a:r>
              <a:rPr lang="en-US" sz="2000" dirty="0"/>
              <a:t>="</a:t>
            </a:r>
            <a:r>
              <a:rPr lang="en-US" sz="2000" dirty="0" err="1"/>
              <a:t>boxView</a:t>
            </a:r>
            <a:r>
              <a:rPr lang="en-US" sz="2000" dirty="0"/>
              <a:t>" </a:t>
            </a:r>
          </a:p>
          <a:p>
            <a:r>
              <a:rPr lang="en-US" sz="2000" dirty="0"/>
              <a:t>		</a:t>
            </a:r>
            <a:r>
              <a:rPr lang="en-US" sz="2000" dirty="0" err="1"/>
              <a:t>ios:VisualElement.BlurEffect</a:t>
            </a:r>
            <a:r>
              <a:rPr lang="en-US" sz="2000" dirty="0"/>
              <a:t>="</a:t>
            </a:r>
            <a:r>
              <a:rPr lang="en-US" sz="2000" dirty="0" err="1"/>
              <a:t>ExtraLight</a:t>
            </a:r>
            <a:r>
              <a:rPr lang="en-US" sz="2000" dirty="0"/>
              <a:t>" </a:t>
            </a:r>
          </a:p>
          <a:p>
            <a:r>
              <a:rPr lang="en-US" sz="2000" dirty="0"/>
              <a:t>		</a:t>
            </a:r>
            <a:r>
              <a:rPr lang="en-US" sz="2000" dirty="0" err="1"/>
              <a:t>HeightRequest</a:t>
            </a:r>
            <a:r>
              <a:rPr lang="en-US" sz="2000" dirty="0"/>
              <a:t>="300" </a:t>
            </a:r>
          </a:p>
          <a:p>
            <a:r>
              <a:rPr lang="en-US" sz="2000" dirty="0"/>
              <a:t>		</a:t>
            </a:r>
            <a:r>
              <a:rPr lang="en-US" sz="2000" dirty="0" err="1"/>
              <a:t>WidthRequest</a:t>
            </a:r>
            <a:r>
              <a:rPr lang="en-US" sz="2000" dirty="0"/>
              <a:t>="300" /&gt;</a:t>
            </a:r>
          </a:p>
          <a:p>
            <a:endParaRPr lang="en-US" sz="2000" dirty="0"/>
          </a:p>
          <a:p>
            <a:r>
              <a:rPr lang="en-US" sz="2000" dirty="0"/>
              <a:t>&lt;/</a:t>
            </a:r>
            <a:r>
              <a:rPr lang="en-US" sz="2000" dirty="0" err="1"/>
              <a:t>ContentPage</a:t>
            </a:r>
            <a:r>
              <a:rPr lang="en-US" sz="2000" dirty="0"/>
              <a:t>&gt;</a:t>
            </a:r>
          </a:p>
        </p:txBody>
      </p:sp>
    </p:spTree>
    <p:extLst>
      <p:ext uri="{BB962C8B-B14F-4D97-AF65-F5344CB8AC3E}">
        <p14:creationId xmlns:p14="http://schemas.microsoft.com/office/powerpoint/2010/main" val="29682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Effects - XAML</a:t>
            </a:r>
          </a:p>
        </p:txBody>
      </p:sp>
      <p:sp>
        <p:nvSpPr>
          <p:cNvPr id="5" name="Text Placeholder 4"/>
          <p:cNvSpPr>
            <a:spLocks noGrp="1"/>
          </p:cNvSpPr>
          <p:nvPr>
            <p:ph type="body" sz="quarter" idx="10"/>
          </p:nvPr>
        </p:nvSpPr>
        <p:spPr>
          <a:xfrm>
            <a:off x="274638" y="1221157"/>
            <a:ext cx="11887199" cy="4070345"/>
          </a:xfrm>
        </p:spPr>
        <p:txBody>
          <a:bodyPr>
            <a:noAutofit/>
          </a:bodyPr>
          <a:lstStyle/>
          <a:p>
            <a:endParaRPr lang="en-US" sz="2000" dirty="0"/>
          </a:p>
          <a:p>
            <a:r>
              <a:rPr lang="en-US" sz="2000" dirty="0"/>
              <a:t>&lt;Label Text="Label Shadow Effect"&gt;</a:t>
            </a:r>
          </a:p>
          <a:p>
            <a:r>
              <a:rPr lang="en-US" sz="2000" dirty="0"/>
              <a:t>    &lt;</a:t>
            </a:r>
            <a:r>
              <a:rPr lang="en-US" sz="2000" dirty="0" err="1"/>
              <a:t>Label.Effects</a:t>
            </a:r>
            <a:r>
              <a:rPr lang="en-US" sz="2000" dirty="0"/>
              <a:t>&gt;</a:t>
            </a:r>
          </a:p>
          <a:p>
            <a:r>
              <a:rPr lang="en-US" sz="2000" dirty="0"/>
              <a:t>        &lt;</a:t>
            </a:r>
            <a:r>
              <a:rPr lang="en-US" sz="2000" dirty="0" err="1"/>
              <a:t>local:ShadowEffect</a:t>
            </a:r>
            <a:r>
              <a:rPr lang="en-US" sz="2000" dirty="0"/>
              <a:t> Radius="5" </a:t>
            </a:r>
            <a:r>
              <a:rPr lang="en-US" sz="2000" dirty="0" err="1"/>
              <a:t>DistanceX</a:t>
            </a:r>
            <a:r>
              <a:rPr lang="en-US" sz="2000" dirty="0"/>
              <a:t>="5" </a:t>
            </a:r>
            <a:r>
              <a:rPr lang="en-US" sz="2000" dirty="0" err="1"/>
              <a:t>DistanceY</a:t>
            </a:r>
            <a:r>
              <a:rPr lang="en-US" sz="2000" dirty="0"/>
              <a:t>="5"&gt;</a:t>
            </a:r>
          </a:p>
          <a:p>
            <a:r>
              <a:rPr lang="en-US" sz="2000" dirty="0"/>
              <a:t>            &lt;</a:t>
            </a:r>
            <a:r>
              <a:rPr lang="en-US" sz="2000" dirty="0" err="1"/>
              <a:t>local:ShadowEffect.Color</a:t>
            </a:r>
            <a:r>
              <a:rPr lang="en-US" sz="2000" dirty="0"/>
              <a:t>&gt;</a:t>
            </a:r>
          </a:p>
          <a:p>
            <a:r>
              <a:rPr lang="en-US" sz="2000" dirty="0"/>
              <a:t>                &lt;</a:t>
            </a:r>
            <a:r>
              <a:rPr lang="en-US" sz="2000" dirty="0" err="1"/>
              <a:t>OnPlatform</a:t>
            </a:r>
            <a:r>
              <a:rPr lang="en-US" sz="2000" dirty="0"/>
              <a:t> x:TypeArguments="Color" </a:t>
            </a:r>
          </a:p>
          <a:p>
            <a:r>
              <a:rPr lang="en-US" sz="2000" dirty="0"/>
              <a:t>                    iOS="Black" </a:t>
            </a:r>
          </a:p>
          <a:p>
            <a:r>
              <a:rPr lang="en-US" sz="2000" dirty="0"/>
              <a:t>                    Android="White" </a:t>
            </a:r>
          </a:p>
          <a:p>
            <a:r>
              <a:rPr lang="en-US" sz="2000" dirty="0"/>
              <a:t>                    </a:t>
            </a:r>
            <a:r>
              <a:rPr lang="en-US" sz="2000" dirty="0" err="1"/>
              <a:t>WinPhone</a:t>
            </a:r>
            <a:r>
              <a:rPr lang="en-US" sz="2000" dirty="0"/>
              <a:t>="Red" /&gt;</a:t>
            </a:r>
          </a:p>
          <a:p>
            <a:r>
              <a:rPr lang="en-US" sz="2000" dirty="0"/>
              <a:t>            &lt;/</a:t>
            </a:r>
            <a:r>
              <a:rPr lang="en-US" sz="2000" dirty="0" err="1"/>
              <a:t>local:ShadowEffect.Color</a:t>
            </a:r>
            <a:r>
              <a:rPr lang="en-US" sz="2000" dirty="0"/>
              <a:t>&gt;</a:t>
            </a:r>
          </a:p>
          <a:p>
            <a:r>
              <a:rPr lang="en-US" sz="2000" dirty="0"/>
              <a:t>        &lt;/</a:t>
            </a:r>
            <a:r>
              <a:rPr lang="en-US" sz="2000" dirty="0" err="1"/>
              <a:t>local:ShadowEffect</a:t>
            </a:r>
            <a:r>
              <a:rPr lang="en-US" sz="2000" dirty="0"/>
              <a:t>&gt;</a:t>
            </a:r>
          </a:p>
          <a:p>
            <a:r>
              <a:rPr lang="en-US" sz="2000" dirty="0"/>
              <a:t>    &lt;/</a:t>
            </a:r>
            <a:r>
              <a:rPr lang="en-US" sz="2000" dirty="0" err="1"/>
              <a:t>Label.Effects</a:t>
            </a:r>
            <a:r>
              <a:rPr lang="en-US" sz="2000" dirty="0"/>
              <a:t>&gt;</a:t>
            </a:r>
          </a:p>
          <a:p>
            <a:r>
              <a:rPr lang="en-US" sz="2000" dirty="0"/>
              <a:t>&lt;/Label&gt;</a:t>
            </a:r>
          </a:p>
        </p:txBody>
      </p:sp>
    </p:spTree>
    <p:extLst>
      <p:ext uri="{BB962C8B-B14F-4D97-AF65-F5344CB8AC3E}">
        <p14:creationId xmlns:p14="http://schemas.microsoft.com/office/powerpoint/2010/main" val="27631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Effects - </a:t>
            </a:r>
            <a:r>
              <a:rPr lang="en-US" dirty="0" err="1"/>
              <a:t>RoutingEffect</a:t>
            </a:r>
            <a:endParaRPr lang="en-US" dirty="0"/>
          </a:p>
        </p:txBody>
      </p:sp>
      <p:sp>
        <p:nvSpPr>
          <p:cNvPr id="5" name="Text Placeholder 4"/>
          <p:cNvSpPr>
            <a:spLocks noGrp="1"/>
          </p:cNvSpPr>
          <p:nvPr>
            <p:ph type="body" sz="quarter" idx="10"/>
          </p:nvPr>
        </p:nvSpPr>
        <p:spPr>
          <a:xfrm>
            <a:off x="274638" y="1221157"/>
            <a:ext cx="11887199" cy="5476505"/>
          </a:xfrm>
        </p:spPr>
        <p:txBody>
          <a:bodyPr>
            <a:noAutofit/>
          </a:bodyPr>
          <a:lstStyle/>
          <a:p>
            <a:r>
              <a:rPr lang="en-US" sz="2000" dirty="0"/>
              <a:t>       </a:t>
            </a:r>
          </a:p>
          <a:p>
            <a:r>
              <a:rPr lang="en-US" sz="2000" dirty="0"/>
              <a:t>       public class </a:t>
            </a:r>
            <a:r>
              <a:rPr lang="en-US" sz="2000" dirty="0" err="1"/>
              <a:t>ShadowEffect</a:t>
            </a:r>
            <a:r>
              <a:rPr lang="en-US" sz="2000" dirty="0"/>
              <a:t> : </a:t>
            </a:r>
            <a:r>
              <a:rPr lang="en-US" sz="2000" dirty="0" err="1"/>
              <a:t>RoutingEffect</a:t>
            </a:r>
            <a:endParaRPr lang="en-US" sz="2000" dirty="0"/>
          </a:p>
          <a:p>
            <a:r>
              <a:rPr lang="en-US" sz="2000" dirty="0"/>
              <a:t>	{</a:t>
            </a:r>
          </a:p>
          <a:p>
            <a:r>
              <a:rPr lang="en-US" sz="2000" dirty="0"/>
              <a:t>		public float Radius { get; set; }</a:t>
            </a:r>
          </a:p>
          <a:p>
            <a:endParaRPr lang="en-US" sz="2000" dirty="0"/>
          </a:p>
          <a:p>
            <a:r>
              <a:rPr lang="en-US" sz="2000" dirty="0"/>
              <a:t>		public Color </a:t>
            </a:r>
            <a:r>
              <a:rPr lang="en-US" sz="2000" dirty="0" err="1"/>
              <a:t>Color</a:t>
            </a:r>
            <a:r>
              <a:rPr lang="en-US" sz="2000" dirty="0"/>
              <a:t> { get; set; }</a:t>
            </a:r>
          </a:p>
          <a:p>
            <a:endParaRPr lang="en-US" sz="2000" dirty="0"/>
          </a:p>
          <a:p>
            <a:r>
              <a:rPr lang="en-US" sz="2000" dirty="0"/>
              <a:t>		public float </a:t>
            </a:r>
            <a:r>
              <a:rPr lang="en-US" sz="2000" dirty="0" err="1"/>
              <a:t>DistanceX</a:t>
            </a:r>
            <a:r>
              <a:rPr lang="en-US" sz="2000" dirty="0"/>
              <a:t> { get; set; }</a:t>
            </a:r>
          </a:p>
          <a:p>
            <a:endParaRPr lang="en-US" sz="2000" dirty="0"/>
          </a:p>
          <a:p>
            <a:r>
              <a:rPr lang="en-US" sz="2000" dirty="0"/>
              <a:t>		public float </a:t>
            </a:r>
            <a:r>
              <a:rPr lang="en-US" sz="2000" dirty="0" err="1"/>
              <a:t>DistanceY</a:t>
            </a:r>
            <a:r>
              <a:rPr lang="en-US" sz="2000" dirty="0"/>
              <a:t> { get; set; }</a:t>
            </a:r>
          </a:p>
          <a:p>
            <a:endParaRPr lang="en-US" sz="2000" dirty="0"/>
          </a:p>
          <a:p>
            <a:r>
              <a:rPr lang="en-US" sz="2000" dirty="0"/>
              <a:t>		public </a:t>
            </a:r>
            <a:r>
              <a:rPr lang="en-US" sz="2000" dirty="0" err="1"/>
              <a:t>ShadowEffect</a:t>
            </a:r>
            <a:r>
              <a:rPr lang="en-US" sz="2000" dirty="0"/>
              <a:t> () : base ("</a:t>
            </a:r>
            <a:r>
              <a:rPr lang="en-US" sz="2000" dirty="0" err="1"/>
              <a:t>MyCompany.LabelShadowEffect</a:t>
            </a:r>
            <a:r>
              <a:rPr lang="en-US" sz="2000" dirty="0"/>
              <a:t>")</a:t>
            </a:r>
          </a:p>
          <a:p>
            <a:r>
              <a:rPr lang="en-US" sz="2000" dirty="0"/>
              <a:t>		{			</a:t>
            </a:r>
          </a:p>
          <a:p>
            <a:r>
              <a:rPr lang="en-US" sz="2000" dirty="0"/>
              <a:t>		}</a:t>
            </a:r>
          </a:p>
          <a:p>
            <a:r>
              <a:rPr lang="en-US" sz="2000" dirty="0"/>
              <a:t>	}</a:t>
            </a:r>
          </a:p>
        </p:txBody>
      </p:sp>
    </p:spTree>
    <p:extLst>
      <p:ext uri="{BB962C8B-B14F-4D97-AF65-F5344CB8AC3E}">
        <p14:creationId xmlns:p14="http://schemas.microsoft.com/office/powerpoint/2010/main" val="295474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Effects - </a:t>
            </a:r>
            <a:r>
              <a:rPr lang="en-US" dirty="0" err="1"/>
              <a:t>PlatformEffect</a:t>
            </a:r>
            <a:endParaRPr lang="en-US" dirty="0"/>
          </a:p>
        </p:txBody>
      </p:sp>
      <p:sp>
        <p:nvSpPr>
          <p:cNvPr id="5" name="Text Placeholder 4"/>
          <p:cNvSpPr>
            <a:spLocks noGrp="1"/>
          </p:cNvSpPr>
          <p:nvPr>
            <p:ph type="body" sz="quarter" idx="10"/>
          </p:nvPr>
        </p:nvSpPr>
        <p:spPr>
          <a:xfrm>
            <a:off x="274638" y="1221157"/>
            <a:ext cx="11887199" cy="5476505"/>
          </a:xfrm>
        </p:spPr>
        <p:txBody>
          <a:bodyPr>
            <a:noAutofit/>
          </a:bodyPr>
          <a:lstStyle/>
          <a:p>
            <a:r>
              <a:rPr lang="en-US" sz="1600" dirty="0"/>
              <a:t>[</a:t>
            </a:r>
            <a:r>
              <a:rPr lang="en-US" sz="1600" dirty="0" err="1"/>
              <a:t>assembly:ResolutionGroupName</a:t>
            </a:r>
            <a:r>
              <a:rPr lang="en-US" sz="1600" dirty="0"/>
              <a:t> ("</a:t>
            </a:r>
            <a:r>
              <a:rPr lang="en-US" sz="1600" dirty="0" err="1"/>
              <a:t>MyCompany</a:t>
            </a:r>
            <a:r>
              <a:rPr lang="en-US" sz="1600" dirty="0"/>
              <a:t>")]</a:t>
            </a:r>
          </a:p>
          <a:p>
            <a:r>
              <a:rPr lang="en-US" sz="1600" dirty="0"/>
              <a:t>[</a:t>
            </a:r>
            <a:r>
              <a:rPr lang="en-US" sz="1600" dirty="0" err="1"/>
              <a:t>assembly:ExportEffect</a:t>
            </a:r>
            <a:r>
              <a:rPr lang="en-US" sz="1600" dirty="0"/>
              <a:t> (</a:t>
            </a:r>
            <a:r>
              <a:rPr lang="en-US" sz="1600" dirty="0" err="1"/>
              <a:t>typeof</a:t>
            </a:r>
            <a:r>
              <a:rPr lang="en-US" sz="1600" dirty="0"/>
              <a:t>(</a:t>
            </a:r>
            <a:r>
              <a:rPr lang="en-US" sz="1600" dirty="0" err="1"/>
              <a:t>LabelShadowEffect</a:t>
            </a:r>
            <a:r>
              <a:rPr lang="en-US" sz="1600" dirty="0"/>
              <a:t>), "</a:t>
            </a:r>
            <a:r>
              <a:rPr lang="en-US" sz="1600" dirty="0" err="1"/>
              <a:t>LabelShadowEffect</a:t>
            </a:r>
            <a:r>
              <a:rPr lang="en-US" sz="1600" dirty="0"/>
              <a:t>")]</a:t>
            </a:r>
          </a:p>
          <a:p>
            <a:r>
              <a:rPr lang="en-US" sz="1600" dirty="0"/>
              <a:t>namespace </a:t>
            </a:r>
            <a:r>
              <a:rPr lang="en-US" sz="1600" dirty="0" err="1"/>
              <a:t>EffectsDemo.iOS</a:t>
            </a:r>
            <a:endParaRPr lang="en-US" sz="1600" dirty="0"/>
          </a:p>
          <a:p>
            <a:r>
              <a:rPr lang="en-US" sz="1600" dirty="0"/>
              <a:t>{</a:t>
            </a:r>
          </a:p>
          <a:p>
            <a:r>
              <a:rPr lang="en-US" sz="1600" dirty="0"/>
              <a:t>    public class </a:t>
            </a:r>
            <a:r>
              <a:rPr lang="en-US" sz="1600" dirty="0" err="1"/>
              <a:t>LabelShadowEffect</a:t>
            </a:r>
            <a:r>
              <a:rPr lang="en-US" sz="1600" dirty="0"/>
              <a:t> : </a:t>
            </a:r>
            <a:r>
              <a:rPr lang="en-US" sz="1600" dirty="0" err="1"/>
              <a:t>PlatformEffect</a:t>
            </a:r>
            <a:endParaRPr lang="en-US" sz="1600" dirty="0"/>
          </a:p>
          <a:p>
            <a:r>
              <a:rPr lang="en-US" sz="1600" dirty="0"/>
              <a:t>    {</a:t>
            </a:r>
          </a:p>
          <a:p>
            <a:r>
              <a:rPr lang="en-US" sz="1600" dirty="0"/>
              <a:t>	protected override void </a:t>
            </a:r>
            <a:r>
              <a:rPr lang="en-US" sz="1600" dirty="0" err="1"/>
              <a:t>OnAttached</a:t>
            </a:r>
            <a:r>
              <a:rPr lang="en-US" sz="1600" dirty="0"/>
              <a:t> ()</a:t>
            </a:r>
          </a:p>
          <a:p>
            <a:r>
              <a:rPr lang="en-US" sz="1600" dirty="0"/>
              <a:t>	{</a:t>
            </a:r>
          </a:p>
          <a:p>
            <a:r>
              <a:rPr lang="en-US" sz="1600" dirty="0"/>
              <a:t>            try {</a:t>
            </a:r>
          </a:p>
          <a:p>
            <a:r>
              <a:rPr lang="en-US" sz="1600" dirty="0"/>
              <a:t>		</a:t>
            </a:r>
            <a:r>
              <a:rPr lang="en-US" sz="1600" dirty="0" err="1"/>
              <a:t>var</a:t>
            </a:r>
            <a:r>
              <a:rPr lang="en-US" sz="1600" dirty="0"/>
              <a:t> effect = (</a:t>
            </a:r>
            <a:r>
              <a:rPr lang="en-US" sz="1600" dirty="0" err="1"/>
              <a:t>ShadowEffect</a:t>
            </a:r>
            <a:r>
              <a:rPr lang="en-US" sz="1600" dirty="0"/>
              <a:t>)</a:t>
            </a:r>
            <a:r>
              <a:rPr lang="en-US" sz="1600" dirty="0" err="1"/>
              <a:t>Element.Effects.FirstOrDefault</a:t>
            </a:r>
            <a:r>
              <a:rPr lang="en-US" sz="1600" dirty="0"/>
              <a:t> (e =&gt; e is </a:t>
            </a:r>
            <a:r>
              <a:rPr lang="en-US" sz="1600" dirty="0" err="1"/>
              <a:t>ShadowEffect</a:t>
            </a:r>
            <a:r>
              <a:rPr lang="en-US" sz="1600" dirty="0"/>
              <a:t>);</a:t>
            </a:r>
          </a:p>
          <a:p>
            <a:r>
              <a:rPr lang="en-US" sz="1600" dirty="0"/>
              <a:t>		if (effect != null) {</a:t>
            </a:r>
          </a:p>
          <a:p>
            <a:r>
              <a:rPr lang="en-US" sz="1600" dirty="0"/>
              <a:t>			</a:t>
            </a:r>
            <a:r>
              <a:rPr lang="en-US" sz="1600" dirty="0" err="1"/>
              <a:t>Control.Layer.CornerRadius</a:t>
            </a:r>
            <a:r>
              <a:rPr lang="en-US" sz="1600" dirty="0"/>
              <a:t> = </a:t>
            </a:r>
            <a:r>
              <a:rPr lang="en-US" sz="1600" dirty="0" err="1"/>
              <a:t>effect.Radius</a:t>
            </a:r>
            <a:r>
              <a:rPr lang="en-US" sz="1600" dirty="0"/>
              <a:t>;</a:t>
            </a:r>
          </a:p>
          <a:p>
            <a:r>
              <a:rPr lang="en-US" sz="1600" dirty="0"/>
              <a:t>			</a:t>
            </a:r>
            <a:r>
              <a:rPr lang="en-US" sz="1600" dirty="0" err="1"/>
              <a:t>Control.Layer.ShadowColor</a:t>
            </a:r>
            <a:r>
              <a:rPr lang="en-US" sz="1600" dirty="0"/>
              <a:t> = </a:t>
            </a:r>
            <a:r>
              <a:rPr lang="en-US" sz="1600" dirty="0" err="1"/>
              <a:t>effect.Color.ToCGColor</a:t>
            </a:r>
            <a:r>
              <a:rPr lang="en-US" sz="1600" dirty="0"/>
              <a:t> ();</a:t>
            </a:r>
          </a:p>
          <a:p>
            <a:r>
              <a:rPr lang="en-US" sz="1600" dirty="0"/>
              <a:t>			</a:t>
            </a:r>
            <a:r>
              <a:rPr lang="en-US" sz="1600" dirty="0" err="1"/>
              <a:t>Control.Layer.ShadowOffset</a:t>
            </a:r>
            <a:r>
              <a:rPr lang="en-US" sz="1600" dirty="0"/>
              <a:t> = new </a:t>
            </a:r>
            <a:r>
              <a:rPr lang="en-US" sz="1600" dirty="0" err="1"/>
              <a:t>CGSize</a:t>
            </a:r>
            <a:r>
              <a:rPr lang="en-US" sz="1600" dirty="0"/>
              <a:t> (</a:t>
            </a:r>
            <a:r>
              <a:rPr lang="en-US" sz="1600" dirty="0" err="1"/>
              <a:t>effect.DistanceX</a:t>
            </a:r>
            <a:r>
              <a:rPr lang="en-US" sz="1600" dirty="0"/>
              <a:t>, </a:t>
            </a:r>
            <a:r>
              <a:rPr lang="en-US" sz="1600" dirty="0" err="1"/>
              <a:t>effect.DistanceY</a:t>
            </a:r>
            <a:r>
              <a:rPr lang="en-US" sz="1600" dirty="0"/>
              <a:t>);</a:t>
            </a:r>
          </a:p>
          <a:p>
            <a:r>
              <a:rPr lang="en-US" sz="1600" dirty="0"/>
              <a:t>			</a:t>
            </a:r>
            <a:r>
              <a:rPr lang="en-US" sz="1600" dirty="0" err="1"/>
              <a:t>Control.Layer.ShadowOpacity</a:t>
            </a:r>
            <a:r>
              <a:rPr lang="en-US" sz="1600" dirty="0"/>
              <a:t> = 1.0f;</a:t>
            </a:r>
          </a:p>
          <a:p>
            <a:r>
              <a:rPr lang="en-US" sz="1600" dirty="0"/>
              <a:t>		}</a:t>
            </a:r>
          </a:p>
          <a:p>
            <a:r>
              <a:rPr lang="en-US" sz="1600" dirty="0"/>
              <a:t>	    } catch (Exception ex) {</a:t>
            </a:r>
          </a:p>
          <a:p>
            <a:r>
              <a:rPr lang="en-US" sz="1600" dirty="0"/>
              <a:t>		</a:t>
            </a:r>
            <a:r>
              <a:rPr lang="en-US" sz="1600" dirty="0" err="1"/>
              <a:t>Console.WriteLine</a:t>
            </a:r>
            <a:r>
              <a:rPr lang="en-US" sz="1600" dirty="0"/>
              <a:t> ("Cannot set property on attached control. Error: ", </a:t>
            </a:r>
            <a:r>
              <a:rPr lang="en-US" sz="1600" dirty="0" err="1"/>
              <a:t>ex.Message</a:t>
            </a:r>
            <a:r>
              <a:rPr lang="en-US" sz="1600" dirty="0"/>
              <a:t>);</a:t>
            </a:r>
          </a:p>
          <a:p>
            <a:r>
              <a:rPr lang="en-US" sz="1600" dirty="0"/>
              <a:t>	    }</a:t>
            </a:r>
          </a:p>
          <a:p>
            <a:r>
              <a:rPr lang="en-US" sz="1600" dirty="0"/>
              <a:t>	}</a:t>
            </a:r>
          </a:p>
          <a:p>
            <a:r>
              <a:rPr lang="en-US" sz="1600" dirty="0"/>
              <a:t>}</a:t>
            </a:r>
          </a:p>
          <a:p>
            <a:r>
              <a:rPr lang="en-US" sz="1600" dirty="0"/>
              <a:t>}</a:t>
            </a:r>
          </a:p>
        </p:txBody>
      </p:sp>
    </p:spTree>
    <p:extLst>
      <p:ext uri="{BB962C8B-B14F-4D97-AF65-F5344CB8AC3E}">
        <p14:creationId xmlns:p14="http://schemas.microsoft.com/office/powerpoint/2010/main" val="382510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3" y="-221591"/>
            <a:ext cx="13810697" cy="7250616"/>
          </a:xfrm>
          <a:prstGeom prst="rect">
            <a:avLst/>
          </a:prstGeom>
        </p:spPr>
      </p:pic>
      <p:grpSp>
        <p:nvGrpSpPr>
          <p:cNvPr id="13" name="Group 12"/>
          <p:cNvGrpSpPr/>
          <p:nvPr/>
        </p:nvGrpSpPr>
        <p:grpSpPr>
          <a:xfrm>
            <a:off x="3850" y="1296092"/>
            <a:ext cx="6505765" cy="4402347"/>
            <a:chOff x="-2" y="2125662"/>
            <a:chExt cx="6539092" cy="4424896"/>
          </a:xfrm>
        </p:grpSpPr>
        <p:sp>
          <p:nvSpPr>
            <p:cNvPr id="12" name="Rectangle 11"/>
            <p:cNvSpPr/>
            <p:nvPr/>
          </p:nvSpPr>
          <p:spPr>
            <a:xfrm>
              <a:off x="0" y="5554661"/>
              <a:ext cx="6539090" cy="995897"/>
            </a:xfrm>
            <a:prstGeom prst="rect">
              <a:avLst/>
            </a:prstGeom>
            <a:solidFill>
              <a:srgbClr val="50505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7971"/>
              <a:endParaRPr lang="en-US" sz="1792" dirty="0">
                <a:solidFill>
                  <a:srgbClr val="FFFFFF"/>
                </a:solidFill>
              </a:endParaRPr>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70" tIns="148456" rIns="0" bIns="148456" numCol="1" spcCol="0" rtlCol="0" fromWordArt="0" anchor="ctr" anchorCtr="0" forceAA="0" compatLnSpc="1">
              <a:prstTxWarp prst="textNoShape">
                <a:avLst/>
              </a:prstTxWarp>
              <a:noAutofit/>
            </a:bodyPr>
            <a:lstStyle/>
            <a:p>
              <a:pPr defTabSz="932039"/>
              <a:r>
                <a:rPr lang="en-US" sz="2800" dirty="0" err="1">
                  <a:solidFill>
                    <a:srgbClr val="FFFFFF"/>
                  </a:solidFill>
                  <a:latin typeface="Segoe UI Light"/>
                </a:rPr>
                <a:t>TrainerRoad</a:t>
              </a:r>
              <a:r>
                <a:rPr lang="en-US" sz="2800" dirty="0">
                  <a:solidFill>
                    <a:srgbClr val="FFFFFF"/>
                  </a:solidFill>
                  <a:latin typeface="Segoe UI Light"/>
                </a:rPr>
                <a:t> helps cyclists increase performance with five-star apps</a:t>
              </a:r>
            </a:p>
            <a:p>
              <a:pPr defTabSz="932039"/>
              <a:endParaRPr lang="en-US" sz="2800" dirty="0">
                <a:solidFill>
                  <a:srgbClr val="FFFFFF"/>
                </a:solidFill>
                <a:latin typeface="Segoe UI Light"/>
              </a:endParaRPr>
            </a:p>
            <a:p>
              <a:pPr marL="170573" indent="-170573" defTabSz="927971">
                <a:spcAft>
                  <a:spcPts val="1493"/>
                </a:spcAft>
                <a:buFont typeface="Arial" charset="0"/>
                <a:buChar char="•"/>
              </a:pPr>
              <a:r>
                <a:rPr lang="en-US" sz="2032" dirty="0">
                  <a:ln w="3175">
                    <a:noFill/>
                  </a:ln>
                  <a:solidFill>
                    <a:srgbClr val="FFFFFF"/>
                  </a:solidFill>
                  <a:latin typeface="Segoe UI Light" charset="0"/>
                  <a:ea typeface="Segoe UI Light" charset="0"/>
                  <a:cs typeface="Segoe UI Light" charset="0"/>
                </a:rPr>
                <a:t>Shares 90% code across Android, iOS, Windows, and Mac</a:t>
              </a:r>
            </a:p>
            <a:p>
              <a:pPr marL="170573" indent="-170573" defTabSz="927971">
                <a:spcAft>
                  <a:spcPts val="1493"/>
                </a:spcAft>
                <a:buFont typeface="Arial" charset="0"/>
                <a:buChar char="•"/>
              </a:pPr>
              <a:r>
                <a:rPr lang="en-US" sz="2032" dirty="0">
                  <a:ln w="3175">
                    <a:noFill/>
                  </a:ln>
                  <a:solidFill>
                    <a:srgbClr val="FFFFFF"/>
                  </a:solidFill>
                  <a:latin typeface="Segoe UI Light" charset="0"/>
                  <a:ea typeface="Segoe UI Light" charset="0"/>
                  <a:cs typeface="Segoe UI Light" charset="0"/>
                </a:rPr>
                <a:t>Taps into device-specific capabilities (Bluetooth, </a:t>
              </a:r>
              <a:r>
                <a:rPr lang="en-US" sz="2032" dirty="0" err="1">
                  <a:ln w="3175">
                    <a:noFill/>
                  </a:ln>
                  <a:solidFill>
                    <a:srgbClr val="FFFFFF"/>
                  </a:solidFill>
                  <a:latin typeface="Segoe UI Light" charset="0"/>
                  <a:ea typeface="Segoe UI Light" charset="0"/>
                  <a:cs typeface="Segoe UI Light" charset="0"/>
                </a:rPr>
                <a:t>etc</a:t>
              </a:r>
              <a:r>
                <a:rPr lang="en-US" sz="2032" dirty="0">
                  <a:ln w="3175">
                    <a:noFill/>
                  </a:ln>
                  <a:solidFill>
                    <a:srgbClr val="FFFFFF"/>
                  </a:solidFill>
                  <a:latin typeface="Segoe UI Light" charset="0"/>
                  <a:ea typeface="Segoe UI Light" charset="0"/>
                  <a:cs typeface="Segoe UI Light" charset="0"/>
                </a:rPr>
                <a:t>)</a:t>
              </a:r>
            </a:p>
            <a:p>
              <a:pPr marL="170573" indent="-170573" defTabSz="927971">
                <a:spcAft>
                  <a:spcPts val="1493"/>
                </a:spcAft>
                <a:buFont typeface="Arial" charset="0"/>
                <a:buChar char="•"/>
              </a:pPr>
              <a:r>
                <a:rPr lang="en-US" sz="2032" dirty="0">
                  <a:ln w="3175">
                    <a:noFill/>
                  </a:ln>
                  <a:solidFill>
                    <a:srgbClr val="FFFFFF"/>
                  </a:solidFill>
                  <a:latin typeface="Segoe UI Light" charset="0"/>
                  <a:ea typeface="Segoe UI Light" charset="0"/>
                  <a:cs typeface="Segoe UI Light" charset="0"/>
                </a:rPr>
                <a:t>100% native performance and UI </a:t>
              </a:r>
            </a:p>
          </p:txBody>
        </p:sp>
        <p:sp>
          <p:nvSpPr>
            <p:cNvPr id="4" name="TextBox 3"/>
            <p:cNvSpPr txBox="1"/>
            <p:nvPr/>
          </p:nvSpPr>
          <p:spPr>
            <a:xfrm>
              <a:off x="272363" y="5635723"/>
              <a:ext cx="6266727" cy="775962"/>
            </a:xfrm>
            <a:prstGeom prst="rect">
              <a:avLst/>
            </a:prstGeom>
            <a:noFill/>
          </p:spPr>
          <p:txBody>
            <a:bodyPr wrap="square" lIns="181947" tIns="145558" rIns="181947" bIns="145558" rtlCol="0" anchor="ctr">
              <a:spAutoFit/>
            </a:bodyPr>
            <a:lstStyle>
              <a:defPPr>
                <a:defRPr lang="en-US"/>
              </a:defPPr>
              <a:lvl1pPr defTabSz="914367">
                <a:lnSpc>
                  <a:spcPct val="90000"/>
                </a:lnSpc>
                <a:spcAft>
                  <a:spcPts val="588"/>
                </a:spcAft>
                <a:defRPr sz="1667">
                  <a:solidFill>
                    <a:srgbClr val="FFFFFF"/>
                  </a:solidFill>
                  <a:latin typeface="Segoe UI Light" charset="0"/>
                  <a:ea typeface="Segoe UI Light" charset="0"/>
                  <a:cs typeface="Segoe UI Light" charset="0"/>
                </a:defRPr>
              </a:lvl1pPr>
            </a:lstStyle>
            <a:p>
              <a:r>
                <a:rPr lang="en-US" sz="1692" dirty="0"/>
                <a:t>Visual Studio Tools for Xamarin (</a:t>
              </a:r>
              <a:r>
                <a:rPr lang="en-US" sz="1692" dirty="0" err="1"/>
                <a:t>Xamarin.Forms</a:t>
              </a:r>
              <a:r>
                <a:rPr lang="en-US" sz="1692" dirty="0"/>
                <a:t>), Azure, Xamarin Test Cloud, </a:t>
              </a:r>
              <a:r>
                <a:rPr lang="en-US" sz="1692" dirty="0" err="1"/>
                <a:t>HockeyApp</a:t>
              </a:r>
              <a:endParaRPr lang="en-US" sz="1692" dirty="0"/>
            </a:p>
          </p:txBody>
        </p:sp>
      </p:gr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6544" y="289245"/>
            <a:ext cx="3893470" cy="494068"/>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65105" y="524476"/>
            <a:ext cx="6421692" cy="4013557"/>
          </a:xfrm>
          <a:prstGeom prst="rect">
            <a:avLst/>
          </a:prstGeom>
        </p:spPr>
      </p:pic>
      <p:grpSp>
        <p:nvGrpSpPr>
          <p:cNvPr id="10" name="Group 9"/>
          <p:cNvGrpSpPr/>
          <p:nvPr/>
        </p:nvGrpSpPr>
        <p:grpSpPr>
          <a:xfrm>
            <a:off x="7135553" y="2190852"/>
            <a:ext cx="2300282" cy="4675424"/>
            <a:chOff x="4656535" y="543253"/>
            <a:chExt cx="2601194" cy="5287042"/>
          </a:xfrm>
        </p:grpSpPr>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56535" y="543253"/>
              <a:ext cx="2601194" cy="5287042"/>
            </a:xfrm>
            <a:prstGeom prst="rect">
              <a:avLst/>
            </a:prstGeom>
          </p:spPr>
        </p:pic>
        <p:pic>
          <p:nvPicPr>
            <p:cNvPr id="14" name="Picture 13"/>
            <p:cNvPicPr>
              <a:picLocks/>
            </p:cNvPicPr>
            <p:nvPr/>
          </p:nvPicPr>
          <p:blipFill>
            <a:blip r:embed="rId7" cstate="email">
              <a:extLst>
                <a:ext uri="{28A0092B-C50C-407E-A947-70E740481C1C}">
                  <a14:useLocalDpi xmlns:a14="http://schemas.microsoft.com/office/drawing/2010/main"/>
                </a:ext>
              </a:extLst>
            </a:blip>
            <a:stretch>
              <a:fillRect/>
            </a:stretch>
          </p:blipFill>
          <p:spPr>
            <a:xfrm>
              <a:off x="4869902" y="1292673"/>
              <a:ext cx="2182801" cy="3638001"/>
            </a:xfrm>
            <a:prstGeom prst="rect">
              <a:avLst/>
            </a:prstGeom>
          </p:spPr>
        </p:pic>
      </p:grpSp>
      <p:grpSp>
        <p:nvGrpSpPr>
          <p:cNvPr id="15" name="Group 14"/>
          <p:cNvGrpSpPr/>
          <p:nvPr/>
        </p:nvGrpSpPr>
        <p:grpSpPr>
          <a:xfrm>
            <a:off x="9829325" y="2269543"/>
            <a:ext cx="2438626" cy="4536979"/>
            <a:chOff x="6269479" y="713586"/>
            <a:chExt cx="2919071" cy="5430829"/>
          </a:xfrm>
        </p:grpSpPr>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69479" y="713586"/>
              <a:ext cx="2919071" cy="5430829"/>
            </a:xfrm>
            <a:prstGeom prst="rect">
              <a:avLst/>
            </a:prstGeom>
          </p:spPr>
        </p:pic>
        <p:pic>
          <p:nvPicPr>
            <p:cNvPr id="17" name="Picture 16"/>
            <p:cNvPicPr>
              <a:picLocks/>
            </p:cNvPicPr>
            <p:nvPr/>
          </p:nvPicPr>
          <p:blipFill>
            <a:blip r:embed="rId9" cstate="email">
              <a:extLst>
                <a:ext uri="{28A0092B-C50C-407E-A947-70E740481C1C}">
                  <a14:useLocalDpi xmlns:a14="http://schemas.microsoft.com/office/drawing/2010/main"/>
                </a:ext>
              </a:extLst>
            </a:blip>
            <a:stretch>
              <a:fillRect/>
            </a:stretch>
          </p:blipFill>
          <p:spPr>
            <a:xfrm>
              <a:off x="6638305" y="1465972"/>
              <a:ext cx="2194560" cy="3903390"/>
            </a:xfrm>
            <a:prstGeom prst="rect">
              <a:avLst/>
            </a:prstGeom>
          </p:spPr>
        </p:pic>
      </p:grpSp>
    </p:spTree>
    <p:extLst>
      <p:ext uri="{BB962C8B-B14F-4D97-AF65-F5344CB8AC3E}">
        <p14:creationId xmlns:p14="http://schemas.microsoft.com/office/powerpoint/2010/main" val="20213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endParaRPr lang="en-US" sz="7200" dirty="0"/>
          </a:p>
        </p:txBody>
      </p:sp>
      <p:sp>
        <p:nvSpPr>
          <p:cNvPr id="3" name="Text Placeholder 3"/>
          <p:cNvSpPr txBox="1">
            <a:spLocks/>
          </p:cNvSpPr>
          <p:nvPr/>
        </p:nvSpPr>
        <p:spPr>
          <a:xfrm>
            <a:off x="274638" y="3954463"/>
            <a:ext cx="10058401" cy="73866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Progressive Enhancement</a:t>
            </a:r>
          </a:p>
        </p:txBody>
      </p:sp>
    </p:spTree>
    <p:extLst>
      <p:ext uri="{BB962C8B-B14F-4D97-AF65-F5344CB8AC3E}">
        <p14:creationId xmlns:p14="http://schemas.microsoft.com/office/powerpoint/2010/main" val="476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139" y="294677"/>
            <a:ext cx="11887454" cy="918032"/>
          </a:xfrm>
        </p:spPr>
        <p:txBody>
          <a:bodyPr/>
          <a:lstStyle/>
          <a:p>
            <a:r>
              <a:rPr lang="en-US" dirty="0" err="1">
                <a:solidFill>
                  <a:schemeClr val="bg1"/>
                </a:solidFill>
              </a:rPr>
              <a:t>Xamarin.Forms</a:t>
            </a:r>
            <a:r>
              <a:rPr lang="en-US" dirty="0">
                <a:solidFill>
                  <a:schemeClr val="bg1"/>
                </a:solidFill>
              </a:rPr>
              <a:t> Ecosystem</a:t>
            </a:r>
          </a:p>
        </p:txBody>
      </p:sp>
      <p:grpSp>
        <p:nvGrpSpPr>
          <p:cNvPr id="2" name="Group 1"/>
          <p:cNvGrpSpPr/>
          <p:nvPr/>
        </p:nvGrpSpPr>
        <p:grpSpPr>
          <a:xfrm>
            <a:off x="390949" y="2420605"/>
            <a:ext cx="11656944" cy="3382220"/>
            <a:chOff x="388937" y="2881510"/>
            <a:chExt cx="11658598" cy="338270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7328468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Control Embedding</a:t>
            </a:r>
            <a:endParaRPr lang="en-US" sz="7200" dirty="0"/>
          </a:p>
        </p:txBody>
      </p:sp>
    </p:spTree>
    <p:extLst>
      <p:ext uri="{BB962C8B-B14F-4D97-AF65-F5344CB8AC3E}">
        <p14:creationId xmlns:p14="http://schemas.microsoft.com/office/powerpoint/2010/main" val="55057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Floating Action Button</a:t>
            </a:r>
          </a:p>
        </p:txBody>
      </p:sp>
      <p:sp>
        <p:nvSpPr>
          <p:cNvPr id="19" name="Text Placeholder 2"/>
          <p:cNvSpPr txBox="1">
            <a:spLocks/>
          </p:cNvSpPr>
          <p:nvPr/>
        </p:nvSpPr>
        <p:spPr>
          <a:xfrm>
            <a:off x="274638" y="1227844"/>
            <a:ext cx="7238999" cy="11818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solidFill>
              </a:rPr>
              <a:t>An Android-only control that has no </a:t>
            </a:r>
            <a:r>
              <a:rPr lang="en-US" sz="3200" dirty="0" err="1">
                <a:solidFill>
                  <a:schemeClr val="tx1"/>
                </a:solidFill>
              </a:rPr>
              <a:t>Xamarin.Forms</a:t>
            </a:r>
            <a:r>
              <a:rPr lang="en-US" sz="3200" dirty="0">
                <a:solidFill>
                  <a:schemeClr val="tx1"/>
                </a:solidFill>
              </a:rPr>
              <a:t> abstraction.</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96289" y="525462"/>
            <a:ext cx="3537751" cy="6164263"/>
          </a:xfrm>
          <a:prstGeom prst="rect">
            <a:avLst/>
          </a:prstGeom>
        </p:spPr>
      </p:pic>
    </p:spTree>
    <p:extLst>
      <p:ext uri="{BB962C8B-B14F-4D97-AF65-F5344CB8AC3E}">
        <p14:creationId xmlns:p14="http://schemas.microsoft.com/office/powerpoint/2010/main" val="586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#if to target only the desired platform</a:t>
            </a:r>
          </a:p>
        </p:txBody>
      </p:sp>
      <p:sp>
        <p:nvSpPr>
          <p:cNvPr id="5" name="Text Placeholder 4"/>
          <p:cNvSpPr>
            <a:spLocks noGrp="1"/>
          </p:cNvSpPr>
          <p:nvPr>
            <p:ph type="body" sz="quarter" idx="10"/>
          </p:nvPr>
        </p:nvSpPr>
        <p:spPr>
          <a:xfrm>
            <a:off x="274638" y="1221157"/>
            <a:ext cx="11887199" cy="6238505"/>
          </a:xfrm>
        </p:spPr>
        <p:txBody>
          <a:bodyPr>
            <a:noAutofit/>
          </a:bodyPr>
          <a:lstStyle/>
          <a:p>
            <a:endParaRPr lang="en-US" sz="2800" dirty="0"/>
          </a:p>
          <a:p>
            <a:r>
              <a:rPr lang="en-US" sz="2800" dirty="0"/>
              <a:t>#if __ANDROID__</a:t>
            </a:r>
          </a:p>
          <a:p>
            <a:r>
              <a:rPr lang="en-US" sz="2800" dirty="0"/>
              <a:t>using </a:t>
            </a:r>
            <a:r>
              <a:rPr lang="en-US" sz="2800" dirty="0" err="1"/>
              <a:t>Xamarin.Forms.Platform.Android</a:t>
            </a:r>
            <a:r>
              <a:rPr lang="en-US" sz="2800" dirty="0"/>
              <a:t>;</a:t>
            </a:r>
          </a:p>
          <a:p>
            <a:r>
              <a:rPr lang="en-US" sz="2800" dirty="0"/>
              <a:t>using </a:t>
            </a:r>
            <a:r>
              <a:rPr lang="en-US" sz="2800" dirty="0" err="1"/>
              <a:t>NativeTest.Droid</a:t>
            </a:r>
            <a:r>
              <a:rPr lang="en-US" sz="2800" dirty="0"/>
              <a:t>; //Your Namespace</a:t>
            </a:r>
          </a:p>
          <a:p>
            <a:r>
              <a:rPr lang="en-US" sz="2800" dirty="0"/>
              <a:t>using </a:t>
            </a:r>
            <a:r>
              <a:rPr lang="en-US" sz="2800" dirty="0" err="1"/>
              <a:t>Android.Views</a:t>
            </a:r>
            <a:r>
              <a:rPr lang="en-US" sz="2800" dirty="0"/>
              <a:t>;</a:t>
            </a:r>
          </a:p>
          <a:p>
            <a:r>
              <a:rPr lang="en-US" sz="2800" dirty="0"/>
              <a:t>#</a:t>
            </a:r>
            <a:r>
              <a:rPr lang="en-US" sz="2800" dirty="0" err="1"/>
              <a:t>endif</a:t>
            </a:r>
            <a:endParaRPr lang="en-US" sz="2800" dirty="0"/>
          </a:p>
          <a:p>
            <a:endParaRPr lang="en-US" sz="2800" dirty="0"/>
          </a:p>
          <a:p>
            <a:endParaRPr lang="en-US" sz="2800" dirty="0"/>
          </a:p>
        </p:txBody>
      </p:sp>
    </p:spTree>
    <p:extLst>
      <p:ext uri="{BB962C8B-B14F-4D97-AF65-F5344CB8AC3E}">
        <p14:creationId xmlns:p14="http://schemas.microsoft.com/office/powerpoint/2010/main" val="194127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 the FAB</a:t>
            </a:r>
          </a:p>
        </p:txBody>
      </p:sp>
      <p:sp>
        <p:nvSpPr>
          <p:cNvPr id="5" name="Text Placeholder 4"/>
          <p:cNvSpPr>
            <a:spLocks noGrp="1"/>
          </p:cNvSpPr>
          <p:nvPr>
            <p:ph type="body" sz="quarter" idx="10"/>
          </p:nvPr>
        </p:nvSpPr>
        <p:spPr>
          <a:xfrm>
            <a:off x="274638" y="1221157"/>
            <a:ext cx="11887199" cy="6238505"/>
          </a:xfrm>
        </p:spPr>
        <p:txBody>
          <a:bodyPr>
            <a:noAutofit/>
          </a:bodyPr>
          <a:lstStyle/>
          <a:p>
            <a:r>
              <a:rPr lang="en-US" sz="2200" dirty="0"/>
              <a:t>#if __ANDROID__</a:t>
            </a:r>
          </a:p>
          <a:p>
            <a:r>
              <a:rPr lang="en-US" sz="2200" dirty="0" err="1"/>
              <a:t>var</a:t>
            </a:r>
            <a:r>
              <a:rPr lang="en-US" sz="2200" dirty="0"/>
              <a:t> fab = new </a:t>
            </a:r>
            <a:r>
              <a:rPr lang="en-US" sz="2200" dirty="0" err="1"/>
              <a:t>CheckableFab</a:t>
            </a:r>
            <a:r>
              <a:rPr lang="en-US" sz="2200" dirty="0"/>
              <a:t>(</a:t>
            </a:r>
            <a:r>
              <a:rPr lang="en-US" sz="2200" dirty="0" err="1"/>
              <a:t>Forms.Context</a:t>
            </a:r>
            <a:r>
              <a:rPr lang="en-US" sz="2200" dirty="0"/>
              <a:t>){  </a:t>
            </a:r>
            <a:r>
              <a:rPr lang="en-US" sz="2200" dirty="0" err="1"/>
              <a:t>UseCompatPadding</a:t>
            </a:r>
            <a:r>
              <a:rPr lang="en-US" sz="2200" dirty="0"/>
              <a:t> = true};           </a:t>
            </a:r>
          </a:p>
          <a:p>
            <a:endParaRPr lang="en-US" sz="2200" dirty="0"/>
          </a:p>
          <a:p>
            <a:r>
              <a:rPr lang="en-US" sz="2200" dirty="0" err="1"/>
              <a:t>fab.SetImageResource</a:t>
            </a:r>
            <a:r>
              <a:rPr lang="en-US" sz="2200" dirty="0"/>
              <a:t>(</a:t>
            </a:r>
            <a:r>
              <a:rPr lang="en-US" sz="2200" dirty="0" err="1"/>
              <a:t>Droid.Resource.Drawable.ic_fancy_fab_icon</a:t>
            </a:r>
            <a:r>
              <a:rPr lang="en-US" sz="2200" dirty="0"/>
              <a:t>);</a:t>
            </a:r>
          </a:p>
          <a:p>
            <a:endParaRPr lang="en-US" sz="2200" dirty="0"/>
          </a:p>
          <a:p>
            <a:r>
              <a:rPr lang="en-US" sz="2200" dirty="0" err="1"/>
              <a:t>fab.Click</a:t>
            </a:r>
            <a:r>
              <a:rPr lang="en-US" sz="2200" dirty="0"/>
              <a:t> += </a:t>
            </a:r>
            <a:r>
              <a:rPr lang="en-US" sz="2200" dirty="0" err="1"/>
              <a:t>async</a:t>
            </a:r>
            <a:r>
              <a:rPr lang="en-US" sz="2200" dirty="0"/>
              <a:t> (sender, e) =&gt;{  </a:t>
            </a:r>
          </a:p>
          <a:p>
            <a:r>
              <a:rPr lang="en-US" sz="2200" dirty="0"/>
              <a:t>	await </a:t>
            </a:r>
            <a:r>
              <a:rPr lang="en-US" sz="2200" dirty="0" err="1"/>
              <a:t>Task.Delay</a:t>
            </a:r>
            <a:r>
              <a:rPr lang="en-US" sz="2200" dirty="0"/>
              <a:t>(3000);  </a:t>
            </a:r>
          </a:p>
          <a:p>
            <a:r>
              <a:rPr lang="en-US" sz="2200" dirty="0"/>
              <a:t>	await </a:t>
            </a:r>
            <a:r>
              <a:rPr lang="en-US" sz="2200" dirty="0" err="1"/>
              <a:t>MainPage.DisplayAlert</a:t>
            </a:r>
            <a:r>
              <a:rPr lang="en-US" sz="2200" dirty="0"/>
              <a:t>("Native FAB Clicked", "Whoa!", "OK");</a:t>
            </a:r>
          </a:p>
          <a:p>
            <a:r>
              <a:rPr lang="en-US" sz="2200" dirty="0"/>
              <a:t>};            </a:t>
            </a:r>
          </a:p>
          <a:p>
            <a:r>
              <a:rPr lang="en-US" sz="2200" dirty="0" err="1"/>
              <a:t>stack.Children.Add</a:t>
            </a:r>
            <a:r>
              <a:rPr lang="en-US" sz="2200" dirty="0"/>
              <a:t>(fab);</a:t>
            </a:r>
          </a:p>
          <a:p>
            <a:endParaRPr lang="en-US" sz="2200" dirty="0"/>
          </a:p>
          <a:p>
            <a:r>
              <a:rPr lang="en-US" sz="2200" dirty="0" err="1"/>
              <a:t>absolute.Children.Add</a:t>
            </a:r>
            <a:r>
              <a:rPr lang="en-US" sz="2200" dirty="0"/>
              <a:t>(stack); // Overlay the FAB in the bottom-right </a:t>
            </a:r>
          </a:p>
          <a:p>
            <a:r>
              <a:rPr lang="en-US" sz="2200" dirty="0"/>
              <a:t>... // set layout and add to UI</a:t>
            </a:r>
          </a:p>
          <a:p>
            <a:r>
              <a:rPr lang="en-US" sz="2200" dirty="0"/>
              <a:t>#</a:t>
            </a:r>
            <a:r>
              <a:rPr lang="en-US" sz="2200" dirty="0" err="1"/>
              <a:t>endif</a:t>
            </a:r>
            <a:endParaRPr lang="en-US" sz="2200" dirty="0"/>
          </a:p>
          <a:p>
            <a:endParaRPr lang="en-US" sz="2200" dirty="0"/>
          </a:p>
          <a:p>
            <a:endParaRPr lang="en-US" sz="2200" dirty="0"/>
          </a:p>
        </p:txBody>
      </p:sp>
    </p:spTree>
    <p:extLst>
      <p:ext uri="{BB962C8B-B14F-4D97-AF65-F5344CB8AC3E}">
        <p14:creationId xmlns:p14="http://schemas.microsoft.com/office/powerpoint/2010/main" val="164100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Gestures</a:t>
            </a:r>
            <a:endParaRPr lang="en-US" sz="7200" dirty="0"/>
          </a:p>
        </p:txBody>
      </p:sp>
    </p:spTree>
    <p:extLst>
      <p:ext uri="{BB962C8B-B14F-4D97-AF65-F5344CB8AC3E}">
        <p14:creationId xmlns:p14="http://schemas.microsoft.com/office/powerpoint/2010/main" val="174317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Gestures</a:t>
            </a:r>
          </a:p>
        </p:txBody>
      </p:sp>
      <p:sp>
        <p:nvSpPr>
          <p:cNvPr id="19" name="Text Placeholder 2"/>
          <p:cNvSpPr txBox="1">
            <a:spLocks/>
          </p:cNvSpPr>
          <p:nvPr/>
        </p:nvSpPr>
        <p:spPr>
          <a:xfrm>
            <a:off x="274638" y="1227844"/>
            <a:ext cx="7924799" cy="2991588"/>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err="1">
                <a:solidFill>
                  <a:schemeClr val="tx1"/>
                </a:solidFill>
              </a:rPr>
              <a:t>Xamarin.Forms</a:t>
            </a:r>
            <a:r>
              <a:rPr lang="en-US" sz="3200" dirty="0">
                <a:solidFill>
                  <a:schemeClr val="tx1"/>
                </a:solidFill>
              </a:rPr>
              <a:t> provides easy-to-use gestures.</a:t>
            </a:r>
          </a:p>
          <a:p>
            <a:pPr marL="457200" indent="-457200">
              <a:buFont typeface="Arial" charset="0"/>
              <a:buChar char="•"/>
            </a:pPr>
            <a:r>
              <a:rPr lang="en-US" sz="3200" dirty="0" err="1">
                <a:solidFill>
                  <a:schemeClr val="tx1"/>
                </a:solidFill>
              </a:rPr>
              <a:t>TapGestureRecognizer</a:t>
            </a:r>
            <a:endParaRPr lang="en-US" sz="3200" dirty="0">
              <a:solidFill>
                <a:schemeClr val="tx1"/>
              </a:solidFill>
            </a:endParaRPr>
          </a:p>
          <a:p>
            <a:pPr marL="457200" indent="-457200">
              <a:buFont typeface="Arial" charset="0"/>
              <a:buChar char="•"/>
            </a:pPr>
            <a:r>
              <a:rPr lang="en-US" sz="3200" dirty="0" err="1">
                <a:solidFill>
                  <a:schemeClr val="tx1"/>
                </a:solidFill>
              </a:rPr>
              <a:t>PinchGestureRecognizer</a:t>
            </a:r>
            <a:endParaRPr lang="en-US" sz="3200" dirty="0">
              <a:solidFill>
                <a:schemeClr val="tx1"/>
              </a:solidFill>
            </a:endParaRPr>
          </a:p>
          <a:p>
            <a:pPr marL="457200" indent="-457200">
              <a:buFont typeface="Arial" charset="0"/>
              <a:buChar char="•"/>
            </a:pPr>
            <a:r>
              <a:rPr lang="en-US" sz="3200" dirty="0" err="1">
                <a:solidFill>
                  <a:schemeClr val="tx1"/>
                </a:solidFill>
              </a:rPr>
              <a:t>PanGestureRecognizer</a:t>
            </a:r>
            <a:endParaRPr lang="en-US" sz="3200" dirty="0">
              <a:solidFill>
                <a:schemeClr val="tx1"/>
              </a:solidFill>
            </a:endParaRPr>
          </a:p>
        </p:txBody>
      </p:sp>
    </p:spTree>
    <p:extLst>
      <p:ext uri="{BB962C8B-B14F-4D97-AF65-F5344CB8AC3E}">
        <p14:creationId xmlns:p14="http://schemas.microsoft.com/office/powerpoint/2010/main" val="184674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TapGestureRecognizer</a:t>
            </a:r>
            <a:endParaRPr lang="en-US" dirty="0"/>
          </a:p>
        </p:txBody>
      </p:sp>
      <p:sp>
        <p:nvSpPr>
          <p:cNvPr id="5" name="Text Placeholder 4"/>
          <p:cNvSpPr>
            <a:spLocks noGrp="1"/>
          </p:cNvSpPr>
          <p:nvPr>
            <p:ph type="body" sz="quarter" idx="10"/>
          </p:nvPr>
        </p:nvSpPr>
        <p:spPr>
          <a:xfrm>
            <a:off x="274638" y="1221157"/>
            <a:ext cx="11887199" cy="5628905"/>
          </a:xfrm>
        </p:spPr>
        <p:txBody>
          <a:bodyPr>
            <a:noAutofit/>
          </a:bodyPr>
          <a:lstStyle/>
          <a:p>
            <a:r>
              <a:rPr lang="en-US" sz="2400" dirty="0" err="1"/>
              <a:t>var</a:t>
            </a:r>
            <a:r>
              <a:rPr lang="en-US" sz="2400" dirty="0"/>
              <a:t> </a:t>
            </a:r>
            <a:r>
              <a:rPr lang="en-US" sz="2400" dirty="0" err="1"/>
              <a:t>tapGestureRecognizer</a:t>
            </a:r>
            <a:r>
              <a:rPr lang="en-US" sz="2400" dirty="0"/>
              <a:t> = new </a:t>
            </a:r>
            <a:r>
              <a:rPr lang="en-US" sz="2400" dirty="0" err="1"/>
              <a:t>TapGestureRecognizer</a:t>
            </a:r>
            <a:r>
              <a:rPr lang="en-US" sz="2400" dirty="0"/>
              <a:t>();</a:t>
            </a:r>
          </a:p>
          <a:p>
            <a:r>
              <a:rPr lang="en-US" sz="2400" dirty="0" err="1"/>
              <a:t>GestureRecognizers.Add</a:t>
            </a:r>
            <a:r>
              <a:rPr lang="en-US" sz="2400" dirty="0"/>
              <a:t>(</a:t>
            </a:r>
            <a:r>
              <a:rPr lang="en-US" sz="2400" dirty="0" err="1"/>
              <a:t>tapGestureRecognizer</a:t>
            </a:r>
            <a:r>
              <a:rPr lang="en-US" sz="2400" dirty="0"/>
              <a:t>);</a:t>
            </a:r>
          </a:p>
          <a:p>
            <a:r>
              <a:rPr lang="en-US" sz="2400" dirty="0" err="1"/>
              <a:t>tapGestureRecognizer.Tapped</a:t>
            </a:r>
            <a:r>
              <a:rPr lang="en-US" sz="2400" dirty="0"/>
              <a:t> += </a:t>
            </a:r>
            <a:r>
              <a:rPr lang="en-US" sz="2400" dirty="0" err="1"/>
              <a:t>AnimateCardClick</a:t>
            </a:r>
            <a:r>
              <a:rPr lang="en-US" sz="2400" dirty="0"/>
              <a:t>;</a:t>
            </a:r>
          </a:p>
          <a:p>
            <a:endParaRPr lang="en-US" sz="2400" dirty="0"/>
          </a:p>
          <a:p>
            <a:r>
              <a:rPr lang="en-US" sz="2400" dirty="0"/>
              <a:t>private </a:t>
            </a:r>
            <a:r>
              <a:rPr lang="en-US" sz="2400" dirty="0" err="1"/>
              <a:t>async</a:t>
            </a:r>
            <a:r>
              <a:rPr lang="en-US" sz="2400" dirty="0"/>
              <a:t> void </a:t>
            </a:r>
            <a:r>
              <a:rPr lang="en-US" sz="2400" dirty="0" err="1"/>
              <a:t>AnimateCardClick</a:t>
            </a:r>
            <a:r>
              <a:rPr lang="en-US" sz="2400" dirty="0"/>
              <a:t>(object sender, </a:t>
            </a:r>
            <a:r>
              <a:rPr lang="en-US" sz="2400" dirty="0" err="1"/>
              <a:t>EventArgs</a:t>
            </a:r>
            <a:r>
              <a:rPr lang="en-US" sz="2400" dirty="0"/>
              <a:t> e)</a:t>
            </a:r>
          </a:p>
          <a:p>
            <a:r>
              <a:rPr lang="en-US" sz="2400" dirty="0"/>
              <a:t>{</a:t>
            </a:r>
          </a:p>
          <a:p>
            <a:r>
              <a:rPr lang="en-US" sz="2400" dirty="0"/>
              <a:t>      </a:t>
            </a:r>
            <a:r>
              <a:rPr lang="en-US" sz="2400" dirty="0" err="1"/>
              <a:t>var</a:t>
            </a:r>
            <a:r>
              <a:rPr lang="en-US" sz="2400" dirty="0"/>
              <a:t> </a:t>
            </a:r>
            <a:r>
              <a:rPr lang="en-US" sz="2400" dirty="0" err="1"/>
              <a:t>contentView</a:t>
            </a:r>
            <a:r>
              <a:rPr lang="en-US" sz="2400" dirty="0"/>
              <a:t> = (</a:t>
            </a:r>
            <a:r>
              <a:rPr lang="en-US" sz="2400" dirty="0" err="1"/>
              <a:t>ContentView</a:t>
            </a:r>
            <a:r>
              <a:rPr lang="en-US" sz="2400" dirty="0"/>
              <a:t>)sender;</a:t>
            </a:r>
          </a:p>
          <a:p>
            <a:r>
              <a:rPr lang="en-US" sz="2400" dirty="0"/>
              <a:t>      </a:t>
            </a:r>
            <a:r>
              <a:rPr lang="en-US" sz="2400" dirty="0" err="1"/>
              <a:t>var</a:t>
            </a:r>
            <a:r>
              <a:rPr lang="en-US" sz="2400" dirty="0"/>
              <a:t> item = (Grid)</a:t>
            </a:r>
            <a:r>
              <a:rPr lang="en-US" sz="2400" dirty="0" err="1"/>
              <a:t>contentView.Content</a:t>
            </a:r>
            <a:r>
              <a:rPr lang="en-US" sz="2400" dirty="0"/>
              <a:t>;</a:t>
            </a:r>
          </a:p>
          <a:p>
            <a:r>
              <a:rPr lang="en-US" sz="2400" dirty="0"/>
              <a:t>      await </a:t>
            </a:r>
            <a:r>
              <a:rPr lang="en-US" sz="2400" dirty="0" err="1"/>
              <a:t>item.ScaleTo</a:t>
            </a:r>
            <a:r>
              <a:rPr lang="en-US" sz="2400" dirty="0"/>
              <a:t>(0.95, 50, </a:t>
            </a:r>
            <a:r>
              <a:rPr lang="en-US" sz="2400" dirty="0" err="1"/>
              <a:t>Easing.CubicOut</a:t>
            </a:r>
            <a:r>
              <a:rPr lang="en-US" sz="2400" dirty="0"/>
              <a:t>);</a:t>
            </a:r>
          </a:p>
          <a:p>
            <a:r>
              <a:rPr lang="en-US" sz="2400" dirty="0"/>
              <a:t>      await </a:t>
            </a:r>
            <a:r>
              <a:rPr lang="en-US" sz="2400" dirty="0" err="1"/>
              <a:t>item.ScaleTo</a:t>
            </a:r>
            <a:r>
              <a:rPr lang="en-US" sz="2400" dirty="0"/>
              <a:t>(1, 50, </a:t>
            </a:r>
            <a:r>
              <a:rPr lang="en-US" sz="2400" dirty="0" err="1"/>
              <a:t>Easing.CubicIn</a:t>
            </a:r>
            <a:r>
              <a:rPr lang="en-US" sz="2400" dirty="0"/>
              <a:t>);</a:t>
            </a:r>
          </a:p>
          <a:p>
            <a:r>
              <a:rPr lang="en-US" sz="2400" dirty="0"/>
              <a:t>}</a:t>
            </a:r>
          </a:p>
        </p:txBody>
      </p:sp>
    </p:spTree>
    <p:extLst>
      <p:ext uri="{BB962C8B-B14F-4D97-AF65-F5344CB8AC3E}">
        <p14:creationId xmlns:p14="http://schemas.microsoft.com/office/powerpoint/2010/main" val="67986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What’s Next for </a:t>
            </a:r>
            <a:r>
              <a:rPr lang="en-US" dirty="0" err="1"/>
              <a:t>Xamarin.Forms</a:t>
            </a:r>
            <a:r>
              <a:rPr lang="en-US" dirty="0"/>
              <a:t>?</a:t>
            </a:r>
            <a:endParaRPr lang="en-US" sz="7200" dirty="0"/>
          </a:p>
        </p:txBody>
      </p:sp>
    </p:spTree>
    <p:extLst>
      <p:ext uri="{BB962C8B-B14F-4D97-AF65-F5344CB8AC3E}">
        <p14:creationId xmlns:p14="http://schemas.microsoft.com/office/powerpoint/2010/main" val="119158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Native?</a:t>
            </a:r>
            <a:endParaRPr lang="en-US" sz="7200" dirty="0"/>
          </a:p>
        </p:txBody>
      </p:sp>
    </p:spTree>
    <p:extLst>
      <p:ext uri="{BB962C8B-B14F-4D97-AF65-F5344CB8AC3E}">
        <p14:creationId xmlns:p14="http://schemas.microsoft.com/office/powerpoint/2010/main" val="78587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2.4.0</a:t>
            </a:r>
          </a:p>
        </p:txBody>
      </p:sp>
      <p:sp>
        <p:nvSpPr>
          <p:cNvPr id="3" name="Text Placeholder 2"/>
          <p:cNvSpPr>
            <a:spLocks noGrp="1"/>
          </p:cNvSpPr>
          <p:nvPr>
            <p:ph type="body" sz="quarter" idx="10"/>
          </p:nvPr>
        </p:nvSpPr>
        <p:spPr>
          <a:xfrm>
            <a:off x="274702" y="1211287"/>
            <a:ext cx="11888787" cy="3730252"/>
          </a:xfrm>
        </p:spPr>
        <p:txBody>
          <a:bodyPr/>
          <a:lstStyle/>
          <a:p>
            <a:r>
              <a:rPr lang="en-US" dirty="0"/>
              <a:t>.NET Standard 2.0</a:t>
            </a:r>
          </a:p>
          <a:p>
            <a:r>
              <a:rPr lang="en-US" dirty="0"/>
              <a:t>Stability and Performance</a:t>
            </a:r>
          </a:p>
          <a:p>
            <a:r>
              <a:rPr lang="en-US" dirty="0"/>
              <a:t>Over 150 fixes</a:t>
            </a:r>
          </a:p>
          <a:p>
            <a:r>
              <a:rPr lang="en-US" dirty="0"/>
              <a:t>New Feature Flags API</a:t>
            </a:r>
          </a:p>
          <a:p>
            <a:r>
              <a:rPr lang="en-US" dirty="0"/>
              <a:t>Android Fast Renderers: Button, Image, Label</a:t>
            </a:r>
          </a:p>
          <a:p>
            <a:r>
              <a:rPr lang="en-US" dirty="0" err="1"/>
              <a:t>macOS</a:t>
            </a:r>
            <a:r>
              <a:rPr lang="en-US" dirty="0"/>
              <a:t> Preview</a:t>
            </a:r>
          </a:p>
        </p:txBody>
      </p:sp>
    </p:spTree>
    <p:extLst>
      <p:ext uri="{BB962C8B-B14F-4D97-AF65-F5344CB8AC3E}">
        <p14:creationId xmlns:p14="http://schemas.microsoft.com/office/powerpoint/2010/main" val="22963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vNext</a:t>
            </a:r>
            <a:endParaRPr lang="en-US" dirty="0"/>
          </a:p>
        </p:txBody>
      </p:sp>
      <p:sp>
        <p:nvSpPr>
          <p:cNvPr id="3" name="Text Placeholder 2"/>
          <p:cNvSpPr>
            <a:spLocks noGrp="1"/>
          </p:cNvSpPr>
          <p:nvPr>
            <p:ph type="body" sz="quarter" idx="10"/>
          </p:nvPr>
        </p:nvSpPr>
        <p:spPr>
          <a:xfrm>
            <a:off x="274702" y="1211287"/>
            <a:ext cx="11888787" cy="5558445"/>
          </a:xfrm>
        </p:spPr>
        <p:txBody>
          <a:bodyPr/>
          <a:lstStyle/>
          <a:p>
            <a:r>
              <a:rPr lang="en-US" dirty="0"/>
              <a:t>Page Embedding</a:t>
            </a:r>
          </a:p>
          <a:p>
            <a:r>
              <a:rPr lang="en-US" dirty="0"/>
              <a:t>Layout Compression</a:t>
            </a:r>
          </a:p>
          <a:p>
            <a:r>
              <a:rPr lang="en-US" dirty="0"/>
              <a:t>Fast Renderers</a:t>
            </a:r>
          </a:p>
          <a:p>
            <a:r>
              <a:rPr lang="en-US" dirty="0"/>
              <a:t>Right-to-Left</a:t>
            </a:r>
          </a:p>
          <a:p>
            <a:r>
              <a:rPr lang="en-US" dirty="0" err="1"/>
              <a:t>ListView</a:t>
            </a:r>
            <a:r>
              <a:rPr lang="en-US" dirty="0"/>
              <a:t> enhancements</a:t>
            </a:r>
          </a:p>
          <a:p>
            <a:r>
              <a:rPr lang="en-US" dirty="0"/>
              <a:t>Gesture enhancements</a:t>
            </a:r>
          </a:p>
          <a:p>
            <a:r>
              <a:rPr lang="en-US" dirty="0" err="1"/>
              <a:t>FlexLayout</a:t>
            </a:r>
            <a:endParaRPr lang="en-US" dirty="0"/>
          </a:p>
          <a:p>
            <a:r>
              <a:rPr lang="en-US" dirty="0" err="1"/>
              <a:t>macOS</a:t>
            </a:r>
            <a:r>
              <a:rPr lang="en-US" dirty="0"/>
              <a:t>, GTK</a:t>
            </a:r>
          </a:p>
          <a:p>
            <a:endParaRPr lang="en-US" dirty="0"/>
          </a:p>
        </p:txBody>
      </p:sp>
    </p:spTree>
    <p:extLst>
      <p:ext uri="{BB962C8B-B14F-4D97-AF65-F5344CB8AC3E}">
        <p14:creationId xmlns:p14="http://schemas.microsoft.com/office/powerpoint/2010/main" val="11492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Layout Compression</a:t>
            </a:r>
          </a:p>
        </p:txBody>
      </p:sp>
    </p:spTree>
    <p:extLst>
      <p:ext uri="{BB962C8B-B14F-4D97-AF65-F5344CB8AC3E}">
        <p14:creationId xmlns:p14="http://schemas.microsoft.com/office/powerpoint/2010/main" val="170849514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1682" y="2914385"/>
            <a:ext cx="4884345" cy="1165754"/>
          </a:xfrm>
        </p:spPr>
        <p:txBody>
          <a:bodyPr>
            <a:normAutofit fontScale="90000"/>
          </a:bodyPr>
          <a:lstStyle/>
          <a:p>
            <a:r>
              <a:rPr lang="en-US" b="0" dirty="0">
                <a:solidFill>
                  <a:schemeClr val="tx2"/>
                </a:solidFill>
              </a:rPr>
              <a:t>Layout Lifecycle:</a:t>
            </a:r>
            <a:br>
              <a:rPr lang="en-US" b="0" dirty="0">
                <a:solidFill>
                  <a:schemeClr val="tx2"/>
                </a:solidFill>
              </a:rPr>
            </a:br>
            <a:r>
              <a:rPr lang="en-US" b="0" dirty="0">
                <a:solidFill>
                  <a:schemeClr val="tx2"/>
                </a:solidFill>
              </a:rPr>
              <a:t>Invalidation Loop</a:t>
            </a:r>
          </a:p>
        </p:txBody>
      </p:sp>
      <p:grpSp>
        <p:nvGrpSpPr>
          <p:cNvPr id="57" name="Group 56"/>
          <p:cNvGrpSpPr/>
          <p:nvPr/>
        </p:nvGrpSpPr>
        <p:grpSpPr>
          <a:xfrm>
            <a:off x="5795910" y="233151"/>
            <a:ext cx="3612485" cy="6426990"/>
            <a:chOff x="11363833" y="457200"/>
            <a:chExt cx="7083947" cy="12603086"/>
          </a:xfrm>
        </p:grpSpPr>
        <p:cxnSp>
          <p:nvCxnSpPr>
            <p:cNvPr id="35" name="Straight Connector 34"/>
            <p:cNvCxnSpPr/>
            <p:nvPr/>
          </p:nvCxnSpPr>
          <p:spPr>
            <a:xfrm>
              <a:off x="15274008" y="2215746"/>
              <a:ext cx="0" cy="866222"/>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15274008" y="5499334"/>
              <a:ext cx="0" cy="760963"/>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7" name="Diamond 16"/>
            <p:cNvSpPr/>
            <p:nvPr/>
          </p:nvSpPr>
          <p:spPr>
            <a:xfrm>
              <a:off x="12925407" y="6296145"/>
              <a:ext cx="4697201" cy="2526451"/>
            </a:xfrm>
            <a:prstGeom prst="diamond">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Has Parent?</a:t>
              </a:r>
            </a:p>
          </p:txBody>
        </p:sp>
        <p:sp>
          <p:nvSpPr>
            <p:cNvPr id="8" name="Rectangle 7"/>
            <p:cNvSpPr/>
            <p:nvPr/>
          </p:nvSpPr>
          <p:spPr>
            <a:xfrm>
              <a:off x="13060913" y="457200"/>
              <a:ext cx="4426190" cy="1972542"/>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InvalidateMeasure Called</a:t>
              </a:r>
            </a:p>
          </p:txBody>
        </p:sp>
        <p:sp>
          <p:nvSpPr>
            <p:cNvPr id="11" name="Rectangle 10"/>
            <p:cNvSpPr/>
            <p:nvPr/>
          </p:nvSpPr>
          <p:spPr>
            <a:xfrm>
              <a:off x="13060913" y="3146961"/>
              <a:ext cx="4426190" cy="2431965"/>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Call InvalidateMeasure on Parent</a:t>
              </a:r>
            </a:p>
          </p:txBody>
        </p:sp>
        <p:sp>
          <p:nvSpPr>
            <p:cNvPr id="18" name="Rectangle 17"/>
            <p:cNvSpPr/>
            <p:nvPr/>
          </p:nvSpPr>
          <p:spPr>
            <a:xfrm>
              <a:off x="13060913" y="9975256"/>
              <a:ext cx="4426190" cy="3085030"/>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Queue Delay Layout</a:t>
              </a:r>
            </a:p>
          </p:txBody>
        </p:sp>
        <p:sp>
          <p:nvSpPr>
            <p:cNvPr id="30" name="Rounded Rectangle 29"/>
            <p:cNvSpPr/>
            <p:nvPr/>
          </p:nvSpPr>
          <p:spPr>
            <a:xfrm>
              <a:off x="11363833" y="4378937"/>
              <a:ext cx="1344096" cy="3182290"/>
            </a:xfrm>
            <a:custGeom>
              <a:avLst/>
              <a:gdLst>
                <a:gd name="connsiteX0" fmla="*/ 0 w 2812432"/>
                <a:gd name="connsiteY0" fmla="*/ 468748 h 2867879"/>
                <a:gd name="connsiteX1" fmla="*/ 468748 w 2812432"/>
                <a:gd name="connsiteY1" fmla="*/ 0 h 2867879"/>
                <a:gd name="connsiteX2" fmla="*/ 2343684 w 2812432"/>
                <a:gd name="connsiteY2" fmla="*/ 0 h 2867879"/>
                <a:gd name="connsiteX3" fmla="*/ 2812432 w 2812432"/>
                <a:gd name="connsiteY3" fmla="*/ 468748 h 2867879"/>
                <a:gd name="connsiteX4" fmla="*/ 2812432 w 2812432"/>
                <a:gd name="connsiteY4" fmla="*/ 2399131 h 2867879"/>
                <a:gd name="connsiteX5" fmla="*/ 2343684 w 2812432"/>
                <a:gd name="connsiteY5" fmla="*/ 2867879 h 2867879"/>
                <a:gd name="connsiteX6" fmla="*/ 468748 w 2812432"/>
                <a:gd name="connsiteY6" fmla="*/ 2867879 h 2867879"/>
                <a:gd name="connsiteX7" fmla="*/ 0 w 2812432"/>
                <a:gd name="connsiteY7" fmla="*/ 2399131 h 2867879"/>
                <a:gd name="connsiteX8" fmla="*/ 0 w 2812432"/>
                <a:gd name="connsiteY8" fmla="*/ 468748 h 2867879"/>
                <a:gd name="connsiteX0" fmla="*/ 2343684 w 2812432"/>
                <a:gd name="connsiteY0" fmla="*/ 2867879 h 2959319"/>
                <a:gd name="connsiteX1" fmla="*/ 468748 w 2812432"/>
                <a:gd name="connsiteY1" fmla="*/ 2867879 h 2959319"/>
                <a:gd name="connsiteX2" fmla="*/ 0 w 2812432"/>
                <a:gd name="connsiteY2" fmla="*/ 2399131 h 2959319"/>
                <a:gd name="connsiteX3" fmla="*/ 0 w 2812432"/>
                <a:gd name="connsiteY3" fmla="*/ 468748 h 2959319"/>
                <a:gd name="connsiteX4" fmla="*/ 468748 w 2812432"/>
                <a:gd name="connsiteY4" fmla="*/ 0 h 2959319"/>
                <a:gd name="connsiteX5" fmla="*/ 2343684 w 2812432"/>
                <a:gd name="connsiteY5" fmla="*/ 0 h 2959319"/>
                <a:gd name="connsiteX6" fmla="*/ 2812432 w 2812432"/>
                <a:gd name="connsiteY6" fmla="*/ 468748 h 2959319"/>
                <a:gd name="connsiteX7" fmla="*/ 2812432 w 2812432"/>
                <a:gd name="connsiteY7" fmla="*/ 2399131 h 2959319"/>
                <a:gd name="connsiteX8" fmla="*/ 2435124 w 2812432"/>
                <a:gd name="connsiteY8" fmla="*/ 2959319 h 295931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7" fmla="*/ 2812432 w 2812432"/>
                <a:gd name="connsiteY7" fmla="*/ 2399131 h 286787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2343684 w 2343684"/>
                <a:gd name="connsiteY5" fmla="*/ 0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32657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0 h 2867879"/>
                <a:gd name="connsiteX0" fmla="*/ 468748 w 939427"/>
                <a:gd name="connsiteY0" fmla="*/ 2867879 h 2867879"/>
                <a:gd name="connsiteX1" fmla="*/ 0 w 939427"/>
                <a:gd name="connsiteY1" fmla="*/ 2399131 h 2867879"/>
                <a:gd name="connsiteX2" fmla="*/ 0 w 939427"/>
                <a:gd name="connsiteY2" fmla="*/ 468748 h 2867879"/>
                <a:gd name="connsiteX3" fmla="*/ 468748 w 939427"/>
                <a:gd name="connsiteY3" fmla="*/ 0 h 2867879"/>
                <a:gd name="connsiteX4" fmla="*/ 939427 w 939427"/>
                <a:gd name="connsiteY4" fmla="*/ 0 h 286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427" h="2867879">
                  <a:moveTo>
                    <a:pt x="468748" y="2867879"/>
                  </a:moveTo>
                  <a:cubicBezTo>
                    <a:pt x="209866" y="2867879"/>
                    <a:pt x="0" y="2658013"/>
                    <a:pt x="0" y="2399131"/>
                  </a:cubicBezTo>
                  <a:lnTo>
                    <a:pt x="0" y="468748"/>
                  </a:lnTo>
                  <a:cubicBezTo>
                    <a:pt x="0" y="209866"/>
                    <a:pt x="209866" y="0"/>
                    <a:pt x="468748" y="0"/>
                  </a:cubicBezTo>
                  <a:lnTo>
                    <a:pt x="939427" y="0"/>
                  </a:lnTo>
                </a:path>
              </a:pathLst>
            </a:cu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dirty="0"/>
            </a:p>
          </p:txBody>
        </p:sp>
        <p:sp>
          <p:nvSpPr>
            <p:cNvPr id="33" name="TextBox 32"/>
            <p:cNvSpPr txBox="1"/>
            <p:nvPr/>
          </p:nvSpPr>
          <p:spPr>
            <a:xfrm>
              <a:off x="12051239" y="7300026"/>
              <a:ext cx="934049" cy="611963"/>
            </a:xfrm>
            <a:prstGeom prst="rect">
              <a:avLst/>
            </a:prstGeom>
            <a:noFill/>
          </p:spPr>
          <p:txBody>
            <a:bodyPr wrap="square" rtlCol="0">
              <a:spAutoFit/>
            </a:bodyPr>
            <a:lstStyle/>
            <a:p>
              <a:pPr algn="ctr"/>
              <a:r>
                <a:rPr lang="en-US" sz="1428" dirty="0">
                  <a:solidFill>
                    <a:srgbClr val="76828C"/>
                  </a:solidFill>
                  <a:latin typeface="Segoe UI Semibold" charset="0"/>
                  <a:ea typeface="Segoe UI Semibold" charset="0"/>
                  <a:cs typeface="Segoe UI Semibold" charset="0"/>
                </a:rPr>
                <a:t>Yes</a:t>
              </a:r>
            </a:p>
          </p:txBody>
        </p:sp>
        <p:sp>
          <p:nvSpPr>
            <p:cNvPr id="44" name="TextBox 43"/>
            <p:cNvSpPr txBox="1"/>
            <p:nvPr/>
          </p:nvSpPr>
          <p:spPr>
            <a:xfrm>
              <a:off x="14844159" y="8795283"/>
              <a:ext cx="934049" cy="611963"/>
            </a:xfrm>
            <a:prstGeom prst="rect">
              <a:avLst/>
            </a:prstGeom>
            <a:noFill/>
          </p:spPr>
          <p:txBody>
            <a:bodyPr wrap="square" rtlCol="0">
              <a:spAutoFit/>
            </a:bodyPr>
            <a:lstStyle/>
            <a:p>
              <a:pPr algn="ctr"/>
              <a:r>
                <a:rPr lang="en-US" sz="1428" dirty="0">
                  <a:solidFill>
                    <a:srgbClr val="76828C"/>
                  </a:solidFill>
                  <a:latin typeface="Segoe UI Semibold" charset="0"/>
                  <a:ea typeface="Segoe UI Semibold" charset="0"/>
                  <a:cs typeface="Segoe UI Semibold" charset="0"/>
                </a:rPr>
                <a:t>No</a:t>
              </a:r>
            </a:p>
          </p:txBody>
        </p:sp>
        <p:cxnSp>
          <p:nvCxnSpPr>
            <p:cNvPr id="48" name="Straight Connector 47"/>
            <p:cNvCxnSpPr/>
            <p:nvPr/>
          </p:nvCxnSpPr>
          <p:spPr>
            <a:xfrm>
              <a:off x="15282818" y="9398230"/>
              <a:ext cx="0" cy="685800"/>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49" name="Oval 48"/>
            <p:cNvSpPr/>
            <p:nvPr/>
          </p:nvSpPr>
          <p:spPr>
            <a:xfrm>
              <a:off x="17622608" y="457200"/>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1</a:t>
              </a:r>
            </a:p>
          </p:txBody>
        </p:sp>
        <p:sp>
          <p:nvSpPr>
            <p:cNvPr id="50" name="Oval 49"/>
            <p:cNvSpPr/>
            <p:nvPr/>
          </p:nvSpPr>
          <p:spPr>
            <a:xfrm>
              <a:off x="12100235" y="3146961"/>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2</a:t>
              </a:r>
            </a:p>
          </p:txBody>
        </p:sp>
        <p:sp>
          <p:nvSpPr>
            <p:cNvPr id="51" name="Oval 50"/>
            <p:cNvSpPr/>
            <p:nvPr/>
          </p:nvSpPr>
          <p:spPr>
            <a:xfrm>
              <a:off x="16661929" y="6117082"/>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3</a:t>
              </a:r>
              <a:endParaRPr lang="en-US" sz="1836" dirty="0">
                <a:latin typeface="Open Sans" charset="0"/>
                <a:ea typeface="Open Sans" charset="0"/>
                <a:cs typeface="Open Sans" charset="0"/>
              </a:endParaRPr>
            </a:p>
          </p:txBody>
        </p:sp>
        <p:sp>
          <p:nvSpPr>
            <p:cNvPr id="52" name="Oval 51"/>
            <p:cNvSpPr/>
            <p:nvPr/>
          </p:nvSpPr>
          <p:spPr>
            <a:xfrm>
              <a:off x="12095942" y="9975256"/>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4</a:t>
              </a:r>
              <a:endParaRPr lang="en-US" sz="1836" dirty="0">
                <a:latin typeface="Open Sans" charset="0"/>
                <a:ea typeface="Open Sans" charset="0"/>
                <a:cs typeface="Open Sans" charset="0"/>
              </a:endParaRPr>
            </a:p>
          </p:txBody>
        </p:sp>
      </p:grpSp>
    </p:spTree>
    <p:extLst>
      <p:ext uri="{BB962C8B-B14F-4D97-AF65-F5344CB8AC3E}">
        <p14:creationId xmlns:p14="http://schemas.microsoft.com/office/powerpoint/2010/main" val="91619832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p:nvPr/>
        </p:nvGrpSpPr>
        <p:grpSpPr>
          <a:xfrm>
            <a:off x="1511333" y="233151"/>
            <a:ext cx="3612485" cy="6426990"/>
            <a:chOff x="2961939" y="457200"/>
            <a:chExt cx="7083947" cy="12603086"/>
          </a:xfrm>
        </p:grpSpPr>
        <p:cxnSp>
          <p:nvCxnSpPr>
            <p:cNvPr id="35" name="Straight Connector 34"/>
            <p:cNvCxnSpPr/>
            <p:nvPr/>
          </p:nvCxnSpPr>
          <p:spPr>
            <a:xfrm>
              <a:off x="6872114" y="2215746"/>
              <a:ext cx="0" cy="866222"/>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6872114" y="5443599"/>
              <a:ext cx="0" cy="760964"/>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7" name="Diamond 16"/>
            <p:cNvSpPr/>
            <p:nvPr/>
          </p:nvSpPr>
          <p:spPr>
            <a:xfrm>
              <a:off x="4523513" y="6296145"/>
              <a:ext cx="4697201" cy="2526451"/>
            </a:xfrm>
            <a:prstGeom prst="diamond">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Has Parent?</a:t>
              </a:r>
            </a:p>
          </p:txBody>
        </p:sp>
        <p:sp>
          <p:nvSpPr>
            <p:cNvPr id="8" name="Rectangle 7"/>
            <p:cNvSpPr/>
            <p:nvPr/>
          </p:nvSpPr>
          <p:spPr>
            <a:xfrm>
              <a:off x="4659019" y="457200"/>
              <a:ext cx="4426190" cy="1972542"/>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InvalidateMeasure Called</a:t>
              </a:r>
            </a:p>
          </p:txBody>
        </p:sp>
        <p:sp>
          <p:nvSpPr>
            <p:cNvPr id="11" name="Rectangle 10"/>
            <p:cNvSpPr/>
            <p:nvPr/>
          </p:nvSpPr>
          <p:spPr>
            <a:xfrm>
              <a:off x="4659019" y="3146961"/>
              <a:ext cx="4426190" cy="2431965"/>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Call InvalidateMeasure on Parent</a:t>
              </a:r>
            </a:p>
          </p:txBody>
        </p:sp>
        <p:sp>
          <p:nvSpPr>
            <p:cNvPr id="18" name="Rectangle 17"/>
            <p:cNvSpPr/>
            <p:nvPr/>
          </p:nvSpPr>
          <p:spPr>
            <a:xfrm>
              <a:off x="4659019" y="9975256"/>
              <a:ext cx="4426190" cy="3085030"/>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Queue Delay Layout</a:t>
              </a:r>
            </a:p>
          </p:txBody>
        </p:sp>
        <p:sp>
          <p:nvSpPr>
            <p:cNvPr id="30" name="Rounded Rectangle 29"/>
            <p:cNvSpPr/>
            <p:nvPr/>
          </p:nvSpPr>
          <p:spPr>
            <a:xfrm>
              <a:off x="2961939" y="4378937"/>
              <a:ext cx="1344096" cy="3182290"/>
            </a:xfrm>
            <a:custGeom>
              <a:avLst/>
              <a:gdLst>
                <a:gd name="connsiteX0" fmla="*/ 0 w 2812432"/>
                <a:gd name="connsiteY0" fmla="*/ 468748 h 2867879"/>
                <a:gd name="connsiteX1" fmla="*/ 468748 w 2812432"/>
                <a:gd name="connsiteY1" fmla="*/ 0 h 2867879"/>
                <a:gd name="connsiteX2" fmla="*/ 2343684 w 2812432"/>
                <a:gd name="connsiteY2" fmla="*/ 0 h 2867879"/>
                <a:gd name="connsiteX3" fmla="*/ 2812432 w 2812432"/>
                <a:gd name="connsiteY3" fmla="*/ 468748 h 2867879"/>
                <a:gd name="connsiteX4" fmla="*/ 2812432 w 2812432"/>
                <a:gd name="connsiteY4" fmla="*/ 2399131 h 2867879"/>
                <a:gd name="connsiteX5" fmla="*/ 2343684 w 2812432"/>
                <a:gd name="connsiteY5" fmla="*/ 2867879 h 2867879"/>
                <a:gd name="connsiteX6" fmla="*/ 468748 w 2812432"/>
                <a:gd name="connsiteY6" fmla="*/ 2867879 h 2867879"/>
                <a:gd name="connsiteX7" fmla="*/ 0 w 2812432"/>
                <a:gd name="connsiteY7" fmla="*/ 2399131 h 2867879"/>
                <a:gd name="connsiteX8" fmla="*/ 0 w 2812432"/>
                <a:gd name="connsiteY8" fmla="*/ 468748 h 2867879"/>
                <a:gd name="connsiteX0" fmla="*/ 2343684 w 2812432"/>
                <a:gd name="connsiteY0" fmla="*/ 2867879 h 2959319"/>
                <a:gd name="connsiteX1" fmla="*/ 468748 w 2812432"/>
                <a:gd name="connsiteY1" fmla="*/ 2867879 h 2959319"/>
                <a:gd name="connsiteX2" fmla="*/ 0 w 2812432"/>
                <a:gd name="connsiteY2" fmla="*/ 2399131 h 2959319"/>
                <a:gd name="connsiteX3" fmla="*/ 0 w 2812432"/>
                <a:gd name="connsiteY3" fmla="*/ 468748 h 2959319"/>
                <a:gd name="connsiteX4" fmla="*/ 468748 w 2812432"/>
                <a:gd name="connsiteY4" fmla="*/ 0 h 2959319"/>
                <a:gd name="connsiteX5" fmla="*/ 2343684 w 2812432"/>
                <a:gd name="connsiteY5" fmla="*/ 0 h 2959319"/>
                <a:gd name="connsiteX6" fmla="*/ 2812432 w 2812432"/>
                <a:gd name="connsiteY6" fmla="*/ 468748 h 2959319"/>
                <a:gd name="connsiteX7" fmla="*/ 2812432 w 2812432"/>
                <a:gd name="connsiteY7" fmla="*/ 2399131 h 2959319"/>
                <a:gd name="connsiteX8" fmla="*/ 2435124 w 2812432"/>
                <a:gd name="connsiteY8" fmla="*/ 2959319 h 295931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7" fmla="*/ 2812432 w 2812432"/>
                <a:gd name="connsiteY7" fmla="*/ 2399131 h 286787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2343684 w 2343684"/>
                <a:gd name="connsiteY5" fmla="*/ 0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32657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0 h 2867879"/>
                <a:gd name="connsiteX0" fmla="*/ 468748 w 939427"/>
                <a:gd name="connsiteY0" fmla="*/ 2867879 h 2867879"/>
                <a:gd name="connsiteX1" fmla="*/ 0 w 939427"/>
                <a:gd name="connsiteY1" fmla="*/ 2399131 h 2867879"/>
                <a:gd name="connsiteX2" fmla="*/ 0 w 939427"/>
                <a:gd name="connsiteY2" fmla="*/ 468748 h 2867879"/>
                <a:gd name="connsiteX3" fmla="*/ 468748 w 939427"/>
                <a:gd name="connsiteY3" fmla="*/ 0 h 2867879"/>
                <a:gd name="connsiteX4" fmla="*/ 939427 w 939427"/>
                <a:gd name="connsiteY4" fmla="*/ 0 h 286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427" h="2867879">
                  <a:moveTo>
                    <a:pt x="468748" y="2867879"/>
                  </a:moveTo>
                  <a:cubicBezTo>
                    <a:pt x="209866" y="2867879"/>
                    <a:pt x="0" y="2658013"/>
                    <a:pt x="0" y="2399131"/>
                  </a:cubicBezTo>
                  <a:lnTo>
                    <a:pt x="0" y="468748"/>
                  </a:lnTo>
                  <a:cubicBezTo>
                    <a:pt x="0" y="209866"/>
                    <a:pt x="209866" y="0"/>
                    <a:pt x="468748" y="0"/>
                  </a:cubicBezTo>
                  <a:lnTo>
                    <a:pt x="939427" y="0"/>
                  </a:lnTo>
                </a:path>
              </a:pathLst>
            </a:cu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dirty="0"/>
            </a:p>
          </p:txBody>
        </p:sp>
        <p:sp>
          <p:nvSpPr>
            <p:cNvPr id="33" name="TextBox 32"/>
            <p:cNvSpPr txBox="1"/>
            <p:nvPr/>
          </p:nvSpPr>
          <p:spPr>
            <a:xfrm>
              <a:off x="3649345" y="7300026"/>
              <a:ext cx="934049" cy="611963"/>
            </a:xfrm>
            <a:prstGeom prst="rect">
              <a:avLst/>
            </a:prstGeom>
            <a:noFill/>
          </p:spPr>
          <p:txBody>
            <a:bodyPr wrap="square" rtlCol="0">
              <a:spAutoFit/>
            </a:bodyPr>
            <a:lstStyle/>
            <a:p>
              <a:pPr algn="ctr"/>
              <a:r>
                <a:rPr lang="en-US" sz="1428" dirty="0">
                  <a:solidFill>
                    <a:srgbClr val="76828C"/>
                  </a:solidFill>
                  <a:latin typeface="Segoe UI Semibold" charset="0"/>
                  <a:ea typeface="Segoe UI Semibold" charset="0"/>
                  <a:cs typeface="Segoe UI Semibold" charset="0"/>
                </a:rPr>
                <a:t>Yes</a:t>
              </a:r>
            </a:p>
          </p:txBody>
        </p:sp>
        <p:sp>
          <p:nvSpPr>
            <p:cNvPr id="44" name="TextBox 43"/>
            <p:cNvSpPr txBox="1"/>
            <p:nvPr/>
          </p:nvSpPr>
          <p:spPr>
            <a:xfrm>
              <a:off x="6393166" y="8752724"/>
              <a:ext cx="934049" cy="611963"/>
            </a:xfrm>
            <a:prstGeom prst="rect">
              <a:avLst/>
            </a:prstGeom>
            <a:noFill/>
          </p:spPr>
          <p:txBody>
            <a:bodyPr wrap="square" rtlCol="0">
              <a:spAutoFit/>
            </a:bodyPr>
            <a:lstStyle/>
            <a:p>
              <a:pPr algn="ctr"/>
              <a:r>
                <a:rPr lang="en-US" sz="1428" dirty="0">
                  <a:solidFill>
                    <a:srgbClr val="76828C"/>
                  </a:solidFill>
                  <a:latin typeface="Segoe UI Semibold" charset="0"/>
                  <a:ea typeface="Segoe UI Semibold" charset="0"/>
                  <a:cs typeface="Segoe UI Semibold" charset="0"/>
                </a:rPr>
                <a:t>No</a:t>
              </a:r>
            </a:p>
          </p:txBody>
        </p:sp>
        <p:cxnSp>
          <p:nvCxnSpPr>
            <p:cNvPr id="48" name="Straight Connector 47"/>
            <p:cNvCxnSpPr/>
            <p:nvPr/>
          </p:nvCxnSpPr>
          <p:spPr>
            <a:xfrm>
              <a:off x="6880924" y="9230621"/>
              <a:ext cx="0" cy="685800"/>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49" name="Oval 48"/>
            <p:cNvSpPr/>
            <p:nvPr/>
          </p:nvSpPr>
          <p:spPr>
            <a:xfrm>
              <a:off x="9220714" y="457200"/>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1</a:t>
              </a:r>
            </a:p>
          </p:txBody>
        </p:sp>
        <p:sp>
          <p:nvSpPr>
            <p:cNvPr id="50" name="Oval 49"/>
            <p:cNvSpPr/>
            <p:nvPr/>
          </p:nvSpPr>
          <p:spPr>
            <a:xfrm>
              <a:off x="3698341" y="3146961"/>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2</a:t>
              </a:r>
            </a:p>
          </p:txBody>
        </p:sp>
        <p:sp>
          <p:nvSpPr>
            <p:cNvPr id="51" name="Oval 50"/>
            <p:cNvSpPr/>
            <p:nvPr/>
          </p:nvSpPr>
          <p:spPr>
            <a:xfrm>
              <a:off x="8260035" y="6117082"/>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3</a:t>
              </a:r>
              <a:endParaRPr lang="en-US" sz="1836" dirty="0">
                <a:latin typeface="Open Sans" charset="0"/>
                <a:ea typeface="Open Sans" charset="0"/>
                <a:cs typeface="Open Sans" charset="0"/>
              </a:endParaRPr>
            </a:p>
          </p:txBody>
        </p:sp>
        <p:sp>
          <p:nvSpPr>
            <p:cNvPr id="52" name="Oval 51"/>
            <p:cNvSpPr/>
            <p:nvPr/>
          </p:nvSpPr>
          <p:spPr>
            <a:xfrm>
              <a:off x="3694048" y="9975256"/>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4</a:t>
              </a:r>
              <a:endParaRPr lang="en-US" sz="1836" dirty="0">
                <a:latin typeface="Open Sans" charset="0"/>
                <a:ea typeface="Open Sans" charset="0"/>
                <a:cs typeface="Open Sans" charset="0"/>
              </a:endParaRPr>
            </a:p>
          </p:txBody>
        </p:sp>
      </p:grpSp>
      <p:sp>
        <p:nvSpPr>
          <p:cNvPr id="14" name="Rectangle 13"/>
          <p:cNvSpPr/>
          <p:nvPr/>
        </p:nvSpPr>
        <p:spPr>
          <a:xfrm>
            <a:off x="268432" y="115686"/>
            <a:ext cx="11718696" cy="6658176"/>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p>
        </p:txBody>
      </p:sp>
      <p:grpSp>
        <p:nvGrpSpPr>
          <p:cNvPr id="12" name="Group 11"/>
          <p:cNvGrpSpPr/>
          <p:nvPr/>
        </p:nvGrpSpPr>
        <p:grpSpPr>
          <a:xfrm>
            <a:off x="4633917" y="233151"/>
            <a:ext cx="6304562" cy="5887584"/>
            <a:chOff x="9085207" y="457200"/>
            <a:chExt cx="12363009" cy="11545331"/>
          </a:xfrm>
        </p:grpSpPr>
        <p:sp>
          <p:nvSpPr>
            <p:cNvPr id="23" name="TextBox 22"/>
            <p:cNvSpPr txBox="1"/>
            <p:nvPr/>
          </p:nvSpPr>
          <p:spPr>
            <a:xfrm>
              <a:off x="9971438" y="6578485"/>
              <a:ext cx="3790378" cy="1904667"/>
            </a:xfrm>
            <a:prstGeom prst="rect">
              <a:avLst/>
            </a:prstGeom>
            <a:noFill/>
          </p:spPr>
          <p:txBody>
            <a:bodyPr wrap="square" rtlCol="0">
              <a:spAutoFit/>
            </a:bodyPr>
            <a:lstStyle/>
            <a:p>
              <a:pPr algn="ctr"/>
              <a:r>
                <a:rPr lang="en-US" sz="1428" dirty="0">
                  <a:solidFill>
                    <a:srgbClr val="76828C"/>
                  </a:solidFill>
                  <a:latin typeface="Segoe UI" charset="0"/>
                  <a:ea typeface="Segoe UI" charset="0"/>
                  <a:cs typeface="Segoe UI" charset="0"/>
                </a:rPr>
                <a:t>Wait for event callback to happen and trigger the layout mechanism</a:t>
              </a:r>
            </a:p>
          </p:txBody>
        </p:sp>
        <p:sp>
          <p:nvSpPr>
            <p:cNvPr id="32" name="Rounded Rectangle 31"/>
            <p:cNvSpPr/>
            <p:nvPr/>
          </p:nvSpPr>
          <p:spPr>
            <a:xfrm>
              <a:off x="9085207" y="8322366"/>
              <a:ext cx="2203100" cy="3415246"/>
            </a:xfrm>
            <a:custGeom>
              <a:avLst/>
              <a:gdLst>
                <a:gd name="connsiteX0" fmla="*/ 0 w 2696508"/>
                <a:gd name="connsiteY0" fmla="*/ 449427 h 2812926"/>
                <a:gd name="connsiteX1" fmla="*/ 449427 w 2696508"/>
                <a:gd name="connsiteY1" fmla="*/ 0 h 2812926"/>
                <a:gd name="connsiteX2" fmla="*/ 2247081 w 2696508"/>
                <a:gd name="connsiteY2" fmla="*/ 0 h 2812926"/>
                <a:gd name="connsiteX3" fmla="*/ 2696508 w 2696508"/>
                <a:gd name="connsiteY3" fmla="*/ 449427 h 2812926"/>
                <a:gd name="connsiteX4" fmla="*/ 2696508 w 2696508"/>
                <a:gd name="connsiteY4" fmla="*/ 2363499 h 2812926"/>
                <a:gd name="connsiteX5" fmla="*/ 2247081 w 2696508"/>
                <a:gd name="connsiteY5" fmla="*/ 2812926 h 2812926"/>
                <a:gd name="connsiteX6" fmla="*/ 449427 w 2696508"/>
                <a:gd name="connsiteY6" fmla="*/ 2812926 h 2812926"/>
                <a:gd name="connsiteX7" fmla="*/ 0 w 2696508"/>
                <a:gd name="connsiteY7" fmla="*/ 2363499 h 2812926"/>
                <a:gd name="connsiteX8" fmla="*/ 0 w 2696508"/>
                <a:gd name="connsiteY8" fmla="*/ 449427 h 2812926"/>
                <a:gd name="connsiteX0" fmla="*/ 0 w 2696508"/>
                <a:gd name="connsiteY0" fmla="*/ 449427 h 2812926"/>
                <a:gd name="connsiteX1" fmla="*/ 449427 w 2696508"/>
                <a:gd name="connsiteY1" fmla="*/ 0 h 2812926"/>
                <a:gd name="connsiteX2" fmla="*/ 2247081 w 2696508"/>
                <a:gd name="connsiteY2" fmla="*/ 0 h 2812926"/>
                <a:gd name="connsiteX3" fmla="*/ 2696508 w 2696508"/>
                <a:gd name="connsiteY3" fmla="*/ 449427 h 2812926"/>
                <a:gd name="connsiteX4" fmla="*/ 2675317 w 2696508"/>
                <a:gd name="connsiteY4" fmla="*/ 1396238 h 2812926"/>
                <a:gd name="connsiteX5" fmla="*/ 2696508 w 2696508"/>
                <a:gd name="connsiteY5" fmla="*/ 2363499 h 2812926"/>
                <a:gd name="connsiteX6" fmla="*/ 2247081 w 2696508"/>
                <a:gd name="connsiteY6" fmla="*/ 2812926 h 2812926"/>
                <a:gd name="connsiteX7" fmla="*/ 449427 w 2696508"/>
                <a:gd name="connsiteY7" fmla="*/ 2812926 h 2812926"/>
                <a:gd name="connsiteX8" fmla="*/ 0 w 2696508"/>
                <a:gd name="connsiteY8" fmla="*/ 2363499 h 2812926"/>
                <a:gd name="connsiteX9" fmla="*/ 0 w 2696508"/>
                <a:gd name="connsiteY9" fmla="*/ 449427 h 2812926"/>
                <a:gd name="connsiteX0" fmla="*/ 0 w 2707975"/>
                <a:gd name="connsiteY0" fmla="*/ 449427 h 2812926"/>
                <a:gd name="connsiteX1" fmla="*/ 449427 w 2707975"/>
                <a:gd name="connsiteY1" fmla="*/ 0 h 2812926"/>
                <a:gd name="connsiteX2" fmla="*/ 2247081 w 2707975"/>
                <a:gd name="connsiteY2" fmla="*/ 0 h 2812926"/>
                <a:gd name="connsiteX3" fmla="*/ 2696508 w 2707975"/>
                <a:gd name="connsiteY3" fmla="*/ 449427 h 2812926"/>
                <a:gd name="connsiteX4" fmla="*/ 2707975 w 2707975"/>
                <a:gd name="connsiteY4" fmla="*/ 1412567 h 2812926"/>
                <a:gd name="connsiteX5" fmla="*/ 2696508 w 2707975"/>
                <a:gd name="connsiteY5" fmla="*/ 2363499 h 2812926"/>
                <a:gd name="connsiteX6" fmla="*/ 2247081 w 2707975"/>
                <a:gd name="connsiteY6" fmla="*/ 2812926 h 2812926"/>
                <a:gd name="connsiteX7" fmla="*/ 449427 w 2707975"/>
                <a:gd name="connsiteY7" fmla="*/ 2812926 h 2812926"/>
                <a:gd name="connsiteX8" fmla="*/ 0 w 2707975"/>
                <a:gd name="connsiteY8" fmla="*/ 2363499 h 2812926"/>
                <a:gd name="connsiteX9" fmla="*/ 0 w 2707975"/>
                <a:gd name="connsiteY9" fmla="*/ 449427 h 2812926"/>
                <a:gd name="connsiteX0" fmla="*/ 0 w 2707975"/>
                <a:gd name="connsiteY0" fmla="*/ 449427 h 2816823"/>
                <a:gd name="connsiteX1" fmla="*/ 449427 w 2707975"/>
                <a:gd name="connsiteY1" fmla="*/ 0 h 2816823"/>
                <a:gd name="connsiteX2" fmla="*/ 2247081 w 2707975"/>
                <a:gd name="connsiteY2" fmla="*/ 0 h 2816823"/>
                <a:gd name="connsiteX3" fmla="*/ 2696508 w 2707975"/>
                <a:gd name="connsiteY3" fmla="*/ 449427 h 2816823"/>
                <a:gd name="connsiteX4" fmla="*/ 2707975 w 2707975"/>
                <a:gd name="connsiteY4" fmla="*/ 1412567 h 2816823"/>
                <a:gd name="connsiteX5" fmla="*/ 2696508 w 2707975"/>
                <a:gd name="connsiteY5" fmla="*/ 2363499 h 2816823"/>
                <a:gd name="connsiteX6" fmla="*/ 2247081 w 2707975"/>
                <a:gd name="connsiteY6" fmla="*/ 2812926 h 2816823"/>
                <a:gd name="connsiteX7" fmla="*/ 1287388 w 2707975"/>
                <a:gd name="connsiteY7" fmla="*/ 2816823 h 2816823"/>
                <a:gd name="connsiteX8" fmla="*/ 449427 w 2707975"/>
                <a:gd name="connsiteY8" fmla="*/ 2812926 h 2816823"/>
                <a:gd name="connsiteX9" fmla="*/ 0 w 2707975"/>
                <a:gd name="connsiteY9" fmla="*/ 2363499 h 2816823"/>
                <a:gd name="connsiteX10" fmla="*/ 0 w 2707975"/>
                <a:gd name="connsiteY10" fmla="*/ 449427 h 2816823"/>
                <a:gd name="connsiteX0" fmla="*/ 0 w 2707975"/>
                <a:gd name="connsiteY0" fmla="*/ 2363499 h 2816823"/>
                <a:gd name="connsiteX1" fmla="*/ 0 w 2707975"/>
                <a:gd name="connsiteY1" fmla="*/ 449427 h 2816823"/>
                <a:gd name="connsiteX2" fmla="*/ 449427 w 2707975"/>
                <a:gd name="connsiteY2" fmla="*/ 0 h 2816823"/>
                <a:gd name="connsiteX3" fmla="*/ 2247081 w 2707975"/>
                <a:gd name="connsiteY3" fmla="*/ 0 h 2816823"/>
                <a:gd name="connsiteX4" fmla="*/ 2696508 w 2707975"/>
                <a:gd name="connsiteY4" fmla="*/ 449427 h 2816823"/>
                <a:gd name="connsiteX5" fmla="*/ 2707975 w 2707975"/>
                <a:gd name="connsiteY5" fmla="*/ 1412567 h 2816823"/>
                <a:gd name="connsiteX6" fmla="*/ 2696508 w 2707975"/>
                <a:gd name="connsiteY6" fmla="*/ 2363499 h 2816823"/>
                <a:gd name="connsiteX7" fmla="*/ 2247081 w 2707975"/>
                <a:gd name="connsiteY7" fmla="*/ 2812926 h 2816823"/>
                <a:gd name="connsiteX8" fmla="*/ 1287388 w 2707975"/>
                <a:gd name="connsiteY8" fmla="*/ 2816823 h 2816823"/>
                <a:gd name="connsiteX9" fmla="*/ 449427 w 2707975"/>
                <a:gd name="connsiteY9" fmla="*/ 2812926 h 2816823"/>
                <a:gd name="connsiteX10" fmla="*/ 91440 w 2707975"/>
                <a:gd name="connsiteY10" fmla="*/ 2454939 h 2816823"/>
                <a:gd name="connsiteX0" fmla="*/ 0 w 2707975"/>
                <a:gd name="connsiteY0" fmla="*/ 2363499 h 2816823"/>
                <a:gd name="connsiteX1" fmla="*/ 0 w 2707975"/>
                <a:gd name="connsiteY1" fmla="*/ 449427 h 2816823"/>
                <a:gd name="connsiteX2" fmla="*/ 449427 w 2707975"/>
                <a:gd name="connsiteY2" fmla="*/ 0 h 2816823"/>
                <a:gd name="connsiteX3" fmla="*/ 2247081 w 2707975"/>
                <a:gd name="connsiteY3" fmla="*/ 0 h 2816823"/>
                <a:gd name="connsiteX4" fmla="*/ 2696508 w 2707975"/>
                <a:gd name="connsiteY4" fmla="*/ 449427 h 2816823"/>
                <a:gd name="connsiteX5" fmla="*/ 2707975 w 2707975"/>
                <a:gd name="connsiteY5" fmla="*/ 1412567 h 2816823"/>
                <a:gd name="connsiteX6" fmla="*/ 2696508 w 2707975"/>
                <a:gd name="connsiteY6" fmla="*/ 2363499 h 2816823"/>
                <a:gd name="connsiteX7" fmla="*/ 2247081 w 2707975"/>
                <a:gd name="connsiteY7" fmla="*/ 2812926 h 2816823"/>
                <a:gd name="connsiteX8" fmla="*/ 1287388 w 2707975"/>
                <a:gd name="connsiteY8" fmla="*/ 2816823 h 2816823"/>
                <a:gd name="connsiteX9" fmla="*/ 449427 w 2707975"/>
                <a:gd name="connsiteY9" fmla="*/ 2812926 h 2816823"/>
                <a:gd name="connsiteX0" fmla="*/ 0 w 2707975"/>
                <a:gd name="connsiteY0" fmla="*/ 449427 h 2816823"/>
                <a:gd name="connsiteX1" fmla="*/ 449427 w 2707975"/>
                <a:gd name="connsiteY1" fmla="*/ 0 h 2816823"/>
                <a:gd name="connsiteX2" fmla="*/ 2247081 w 2707975"/>
                <a:gd name="connsiteY2" fmla="*/ 0 h 2816823"/>
                <a:gd name="connsiteX3" fmla="*/ 2696508 w 2707975"/>
                <a:gd name="connsiteY3" fmla="*/ 449427 h 2816823"/>
                <a:gd name="connsiteX4" fmla="*/ 2707975 w 2707975"/>
                <a:gd name="connsiteY4" fmla="*/ 1412567 h 2816823"/>
                <a:gd name="connsiteX5" fmla="*/ 2696508 w 2707975"/>
                <a:gd name="connsiteY5" fmla="*/ 2363499 h 2816823"/>
                <a:gd name="connsiteX6" fmla="*/ 2247081 w 2707975"/>
                <a:gd name="connsiteY6" fmla="*/ 2812926 h 2816823"/>
                <a:gd name="connsiteX7" fmla="*/ 1287388 w 2707975"/>
                <a:gd name="connsiteY7" fmla="*/ 2816823 h 2816823"/>
                <a:gd name="connsiteX8" fmla="*/ 449427 w 2707975"/>
                <a:gd name="connsiteY8" fmla="*/ 2812926 h 2816823"/>
                <a:gd name="connsiteX0" fmla="*/ 0 w 2258548"/>
                <a:gd name="connsiteY0" fmla="*/ 0 h 2816823"/>
                <a:gd name="connsiteX1" fmla="*/ 1797654 w 2258548"/>
                <a:gd name="connsiteY1" fmla="*/ 0 h 2816823"/>
                <a:gd name="connsiteX2" fmla="*/ 2247081 w 2258548"/>
                <a:gd name="connsiteY2" fmla="*/ 449427 h 2816823"/>
                <a:gd name="connsiteX3" fmla="*/ 2258548 w 2258548"/>
                <a:gd name="connsiteY3" fmla="*/ 1412567 h 2816823"/>
                <a:gd name="connsiteX4" fmla="*/ 2247081 w 2258548"/>
                <a:gd name="connsiteY4" fmla="*/ 2363499 h 2816823"/>
                <a:gd name="connsiteX5" fmla="*/ 1797654 w 2258548"/>
                <a:gd name="connsiteY5" fmla="*/ 2812926 h 2816823"/>
                <a:gd name="connsiteX6" fmla="*/ 837961 w 2258548"/>
                <a:gd name="connsiteY6" fmla="*/ 2816823 h 2816823"/>
                <a:gd name="connsiteX7" fmla="*/ 0 w 2258548"/>
                <a:gd name="connsiteY7" fmla="*/ 2812926 h 2816823"/>
                <a:gd name="connsiteX0" fmla="*/ 1797654 w 2258548"/>
                <a:gd name="connsiteY0" fmla="*/ 0 h 2816823"/>
                <a:gd name="connsiteX1" fmla="*/ 2247081 w 2258548"/>
                <a:gd name="connsiteY1" fmla="*/ 449427 h 2816823"/>
                <a:gd name="connsiteX2" fmla="*/ 2258548 w 2258548"/>
                <a:gd name="connsiteY2" fmla="*/ 1412567 h 2816823"/>
                <a:gd name="connsiteX3" fmla="*/ 2247081 w 2258548"/>
                <a:gd name="connsiteY3" fmla="*/ 2363499 h 2816823"/>
                <a:gd name="connsiteX4" fmla="*/ 1797654 w 2258548"/>
                <a:gd name="connsiteY4" fmla="*/ 2812926 h 2816823"/>
                <a:gd name="connsiteX5" fmla="*/ 837961 w 2258548"/>
                <a:gd name="connsiteY5" fmla="*/ 2816823 h 2816823"/>
                <a:gd name="connsiteX6" fmla="*/ 0 w 2258548"/>
                <a:gd name="connsiteY6" fmla="*/ 2812926 h 2816823"/>
                <a:gd name="connsiteX0" fmla="*/ 2247081 w 2258548"/>
                <a:gd name="connsiteY0" fmla="*/ 0 h 2367396"/>
                <a:gd name="connsiteX1" fmla="*/ 2258548 w 2258548"/>
                <a:gd name="connsiteY1" fmla="*/ 963140 h 2367396"/>
                <a:gd name="connsiteX2" fmla="*/ 2247081 w 2258548"/>
                <a:gd name="connsiteY2" fmla="*/ 1914072 h 2367396"/>
                <a:gd name="connsiteX3" fmla="*/ 1797654 w 2258548"/>
                <a:gd name="connsiteY3" fmla="*/ 2363499 h 2367396"/>
                <a:gd name="connsiteX4" fmla="*/ 837961 w 2258548"/>
                <a:gd name="connsiteY4" fmla="*/ 2367396 h 2367396"/>
                <a:gd name="connsiteX5" fmla="*/ 0 w 2258548"/>
                <a:gd name="connsiteY5" fmla="*/ 2363499 h 2367396"/>
                <a:gd name="connsiteX0" fmla="*/ 2279738 w 2279738"/>
                <a:gd name="connsiteY0" fmla="*/ 0 h 2351067"/>
                <a:gd name="connsiteX1" fmla="*/ 2258548 w 2279738"/>
                <a:gd name="connsiteY1" fmla="*/ 946811 h 2351067"/>
                <a:gd name="connsiteX2" fmla="*/ 2247081 w 2279738"/>
                <a:gd name="connsiteY2" fmla="*/ 1897743 h 2351067"/>
                <a:gd name="connsiteX3" fmla="*/ 1797654 w 2279738"/>
                <a:gd name="connsiteY3" fmla="*/ 2347170 h 2351067"/>
                <a:gd name="connsiteX4" fmla="*/ 837961 w 2279738"/>
                <a:gd name="connsiteY4" fmla="*/ 2351067 h 2351067"/>
                <a:gd name="connsiteX5" fmla="*/ 0 w 2279738"/>
                <a:gd name="connsiteY5" fmla="*/ 2347170 h 2351067"/>
                <a:gd name="connsiteX0" fmla="*/ 2279738 w 2279738"/>
                <a:gd name="connsiteY0" fmla="*/ 0 h 2351067"/>
                <a:gd name="connsiteX1" fmla="*/ 2258548 w 2279738"/>
                <a:gd name="connsiteY1" fmla="*/ 946811 h 2351067"/>
                <a:gd name="connsiteX2" fmla="*/ 2263410 w 2279738"/>
                <a:gd name="connsiteY2" fmla="*/ 1897743 h 2351067"/>
                <a:gd name="connsiteX3" fmla="*/ 1797654 w 2279738"/>
                <a:gd name="connsiteY3" fmla="*/ 2347170 h 2351067"/>
                <a:gd name="connsiteX4" fmla="*/ 837961 w 2279738"/>
                <a:gd name="connsiteY4" fmla="*/ 2351067 h 2351067"/>
                <a:gd name="connsiteX5" fmla="*/ 0 w 2279738"/>
                <a:gd name="connsiteY5" fmla="*/ 2347170 h 2351067"/>
                <a:gd name="connsiteX0" fmla="*/ 1441777 w 1441777"/>
                <a:gd name="connsiteY0" fmla="*/ 0 h 2351067"/>
                <a:gd name="connsiteX1" fmla="*/ 1420587 w 1441777"/>
                <a:gd name="connsiteY1" fmla="*/ 946811 h 2351067"/>
                <a:gd name="connsiteX2" fmla="*/ 1425449 w 1441777"/>
                <a:gd name="connsiteY2" fmla="*/ 1897743 h 2351067"/>
                <a:gd name="connsiteX3" fmla="*/ 959693 w 1441777"/>
                <a:gd name="connsiteY3" fmla="*/ 2347170 h 2351067"/>
                <a:gd name="connsiteX4" fmla="*/ 0 w 1441777"/>
                <a:gd name="connsiteY4" fmla="*/ 2351067 h 2351067"/>
                <a:gd name="connsiteX0" fmla="*/ 1409120 w 1425449"/>
                <a:gd name="connsiteY0" fmla="*/ 0 h 2334739"/>
                <a:gd name="connsiteX1" fmla="*/ 1420587 w 1425449"/>
                <a:gd name="connsiteY1" fmla="*/ 930483 h 2334739"/>
                <a:gd name="connsiteX2" fmla="*/ 1425449 w 1425449"/>
                <a:gd name="connsiteY2" fmla="*/ 1881415 h 2334739"/>
                <a:gd name="connsiteX3" fmla="*/ 959693 w 1425449"/>
                <a:gd name="connsiteY3" fmla="*/ 2330842 h 2334739"/>
                <a:gd name="connsiteX4" fmla="*/ 0 w 1425449"/>
                <a:gd name="connsiteY4" fmla="*/ 2334739 h 2334739"/>
                <a:gd name="connsiteX0" fmla="*/ 1409120 w 1425449"/>
                <a:gd name="connsiteY0" fmla="*/ 0 h 2334739"/>
                <a:gd name="connsiteX1" fmla="*/ 1420587 w 1425449"/>
                <a:gd name="connsiteY1" fmla="*/ 930483 h 2334739"/>
                <a:gd name="connsiteX2" fmla="*/ 1425449 w 1425449"/>
                <a:gd name="connsiteY2" fmla="*/ 1881415 h 2334739"/>
                <a:gd name="connsiteX3" fmla="*/ 959693 w 1425449"/>
                <a:gd name="connsiteY3" fmla="*/ 2330842 h 2334739"/>
                <a:gd name="connsiteX4" fmla="*/ 0 w 1425449"/>
                <a:gd name="connsiteY4" fmla="*/ 2334739 h 2334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449" h="2334739">
                  <a:moveTo>
                    <a:pt x="1409120" y="0"/>
                  </a:moveTo>
                  <a:lnTo>
                    <a:pt x="1420587" y="930483"/>
                  </a:lnTo>
                  <a:cubicBezTo>
                    <a:pt x="1422208" y="1247460"/>
                    <a:pt x="1423828" y="1564438"/>
                    <a:pt x="1425449" y="1881415"/>
                  </a:cubicBezTo>
                  <a:cubicBezTo>
                    <a:pt x="1425449" y="2204716"/>
                    <a:pt x="1207905" y="2330842"/>
                    <a:pt x="959693" y="2330842"/>
                  </a:cubicBezTo>
                  <a:lnTo>
                    <a:pt x="0" y="2334739"/>
                  </a:lnTo>
                </a:path>
              </a:pathLst>
            </a:custGeom>
            <a:noFill/>
            <a:ln w="76200">
              <a:solidFill>
                <a:srgbClr val="7682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p>
          </p:txBody>
        </p:sp>
        <p:sp>
          <p:nvSpPr>
            <p:cNvPr id="53" name="Oval 52"/>
            <p:cNvSpPr/>
            <p:nvPr/>
          </p:nvSpPr>
          <p:spPr>
            <a:xfrm>
              <a:off x="11777448" y="5771452"/>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5</a:t>
              </a:r>
              <a:endParaRPr lang="en-US" sz="1836" dirty="0">
                <a:latin typeface="Open Sans" charset="0"/>
                <a:ea typeface="Open Sans" charset="0"/>
                <a:cs typeface="Open Sans" charset="0"/>
              </a:endParaRPr>
            </a:p>
          </p:txBody>
        </p:sp>
        <p:sp>
          <p:nvSpPr>
            <p:cNvPr id="25" name="Rounded Rectangle 31"/>
            <p:cNvSpPr/>
            <p:nvPr/>
          </p:nvSpPr>
          <p:spPr>
            <a:xfrm rot="10800000">
              <a:off x="11211340" y="1878219"/>
              <a:ext cx="1881012" cy="4238863"/>
            </a:xfrm>
            <a:custGeom>
              <a:avLst/>
              <a:gdLst>
                <a:gd name="connsiteX0" fmla="*/ 0 w 2696508"/>
                <a:gd name="connsiteY0" fmla="*/ 449427 h 2812926"/>
                <a:gd name="connsiteX1" fmla="*/ 449427 w 2696508"/>
                <a:gd name="connsiteY1" fmla="*/ 0 h 2812926"/>
                <a:gd name="connsiteX2" fmla="*/ 2247081 w 2696508"/>
                <a:gd name="connsiteY2" fmla="*/ 0 h 2812926"/>
                <a:gd name="connsiteX3" fmla="*/ 2696508 w 2696508"/>
                <a:gd name="connsiteY3" fmla="*/ 449427 h 2812926"/>
                <a:gd name="connsiteX4" fmla="*/ 2696508 w 2696508"/>
                <a:gd name="connsiteY4" fmla="*/ 2363499 h 2812926"/>
                <a:gd name="connsiteX5" fmla="*/ 2247081 w 2696508"/>
                <a:gd name="connsiteY5" fmla="*/ 2812926 h 2812926"/>
                <a:gd name="connsiteX6" fmla="*/ 449427 w 2696508"/>
                <a:gd name="connsiteY6" fmla="*/ 2812926 h 2812926"/>
                <a:gd name="connsiteX7" fmla="*/ 0 w 2696508"/>
                <a:gd name="connsiteY7" fmla="*/ 2363499 h 2812926"/>
                <a:gd name="connsiteX8" fmla="*/ 0 w 2696508"/>
                <a:gd name="connsiteY8" fmla="*/ 449427 h 2812926"/>
                <a:gd name="connsiteX0" fmla="*/ 0 w 2696508"/>
                <a:gd name="connsiteY0" fmla="*/ 449427 h 2812926"/>
                <a:gd name="connsiteX1" fmla="*/ 449427 w 2696508"/>
                <a:gd name="connsiteY1" fmla="*/ 0 h 2812926"/>
                <a:gd name="connsiteX2" fmla="*/ 2247081 w 2696508"/>
                <a:gd name="connsiteY2" fmla="*/ 0 h 2812926"/>
                <a:gd name="connsiteX3" fmla="*/ 2696508 w 2696508"/>
                <a:gd name="connsiteY3" fmla="*/ 449427 h 2812926"/>
                <a:gd name="connsiteX4" fmla="*/ 2675317 w 2696508"/>
                <a:gd name="connsiteY4" fmla="*/ 1396238 h 2812926"/>
                <a:gd name="connsiteX5" fmla="*/ 2696508 w 2696508"/>
                <a:gd name="connsiteY5" fmla="*/ 2363499 h 2812926"/>
                <a:gd name="connsiteX6" fmla="*/ 2247081 w 2696508"/>
                <a:gd name="connsiteY6" fmla="*/ 2812926 h 2812926"/>
                <a:gd name="connsiteX7" fmla="*/ 449427 w 2696508"/>
                <a:gd name="connsiteY7" fmla="*/ 2812926 h 2812926"/>
                <a:gd name="connsiteX8" fmla="*/ 0 w 2696508"/>
                <a:gd name="connsiteY8" fmla="*/ 2363499 h 2812926"/>
                <a:gd name="connsiteX9" fmla="*/ 0 w 2696508"/>
                <a:gd name="connsiteY9" fmla="*/ 449427 h 2812926"/>
                <a:gd name="connsiteX0" fmla="*/ 0 w 2707975"/>
                <a:gd name="connsiteY0" fmla="*/ 449427 h 2812926"/>
                <a:gd name="connsiteX1" fmla="*/ 449427 w 2707975"/>
                <a:gd name="connsiteY1" fmla="*/ 0 h 2812926"/>
                <a:gd name="connsiteX2" fmla="*/ 2247081 w 2707975"/>
                <a:gd name="connsiteY2" fmla="*/ 0 h 2812926"/>
                <a:gd name="connsiteX3" fmla="*/ 2696508 w 2707975"/>
                <a:gd name="connsiteY3" fmla="*/ 449427 h 2812926"/>
                <a:gd name="connsiteX4" fmla="*/ 2707975 w 2707975"/>
                <a:gd name="connsiteY4" fmla="*/ 1412567 h 2812926"/>
                <a:gd name="connsiteX5" fmla="*/ 2696508 w 2707975"/>
                <a:gd name="connsiteY5" fmla="*/ 2363499 h 2812926"/>
                <a:gd name="connsiteX6" fmla="*/ 2247081 w 2707975"/>
                <a:gd name="connsiteY6" fmla="*/ 2812926 h 2812926"/>
                <a:gd name="connsiteX7" fmla="*/ 449427 w 2707975"/>
                <a:gd name="connsiteY7" fmla="*/ 2812926 h 2812926"/>
                <a:gd name="connsiteX8" fmla="*/ 0 w 2707975"/>
                <a:gd name="connsiteY8" fmla="*/ 2363499 h 2812926"/>
                <a:gd name="connsiteX9" fmla="*/ 0 w 2707975"/>
                <a:gd name="connsiteY9" fmla="*/ 449427 h 2812926"/>
                <a:gd name="connsiteX0" fmla="*/ 0 w 2707975"/>
                <a:gd name="connsiteY0" fmla="*/ 449427 h 2816823"/>
                <a:gd name="connsiteX1" fmla="*/ 449427 w 2707975"/>
                <a:gd name="connsiteY1" fmla="*/ 0 h 2816823"/>
                <a:gd name="connsiteX2" fmla="*/ 2247081 w 2707975"/>
                <a:gd name="connsiteY2" fmla="*/ 0 h 2816823"/>
                <a:gd name="connsiteX3" fmla="*/ 2696508 w 2707975"/>
                <a:gd name="connsiteY3" fmla="*/ 449427 h 2816823"/>
                <a:gd name="connsiteX4" fmla="*/ 2707975 w 2707975"/>
                <a:gd name="connsiteY4" fmla="*/ 1412567 h 2816823"/>
                <a:gd name="connsiteX5" fmla="*/ 2696508 w 2707975"/>
                <a:gd name="connsiteY5" fmla="*/ 2363499 h 2816823"/>
                <a:gd name="connsiteX6" fmla="*/ 2247081 w 2707975"/>
                <a:gd name="connsiteY6" fmla="*/ 2812926 h 2816823"/>
                <a:gd name="connsiteX7" fmla="*/ 1287388 w 2707975"/>
                <a:gd name="connsiteY7" fmla="*/ 2816823 h 2816823"/>
                <a:gd name="connsiteX8" fmla="*/ 449427 w 2707975"/>
                <a:gd name="connsiteY8" fmla="*/ 2812926 h 2816823"/>
                <a:gd name="connsiteX9" fmla="*/ 0 w 2707975"/>
                <a:gd name="connsiteY9" fmla="*/ 2363499 h 2816823"/>
                <a:gd name="connsiteX10" fmla="*/ 0 w 2707975"/>
                <a:gd name="connsiteY10" fmla="*/ 449427 h 2816823"/>
                <a:gd name="connsiteX0" fmla="*/ 0 w 2707975"/>
                <a:gd name="connsiteY0" fmla="*/ 2363499 h 2816823"/>
                <a:gd name="connsiteX1" fmla="*/ 0 w 2707975"/>
                <a:gd name="connsiteY1" fmla="*/ 449427 h 2816823"/>
                <a:gd name="connsiteX2" fmla="*/ 449427 w 2707975"/>
                <a:gd name="connsiteY2" fmla="*/ 0 h 2816823"/>
                <a:gd name="connsiteX3" fmla="*/ 2247081 w 2707975"/>
                <a:gd name="connsiteY3" fmla="*/ 0 h 2816823"/>
                <a:gd name="connsiteX4" fmla="*/ 2696508 w 2707975"/>
                <a:gd name="connsiteY4" fmla="*/ 449427 h 2816823"/>
                <a:gd name="connsiteX5" fmla="*/ 2707975 w 2707975"/>
                <a:gd name="connsiteY5" fmla="*/ 1412567 h 2816823"/>
                <a:gd name="connsiteX6" fmla="*/ 2696508 w 2707975"/>
                <a:gd name="connsiteY6" fmla="*/ 2363499 h 2816823"/>
                <a:gd name="connsiteX7" fmla="*/ 2247081 w 2707975"/>
                <a:gd name="connsiteY7" fmla="*/ 2812926 h 2816823"/>
                <a:gd name="connsiteX8" fmla="*/ 1287388 w 2707975"/>
                <a:gd name="connsiteY8" fmla="*/ 2816823 h 2816823"/>
                <a:gd name="connsiteX9" fmla="*/ 449427 w 2707975"/>
                <a:gd name="connsiteY9" fmla="*/ 2812926 h 2816823"/>
                <a:gd name="connsiteX10" fmla="*/ 91440 w 2707975"/>
                <a:gd name="connsiteY10" fmla="*/ 2454939 h 2816823"/>
                <a:gd name="connsiteX0" fmla="*/ 0 w 2707975"/>
                <a:gd name="connsiteY0" fmla="*/ 2363499 h 2816823"/>
                <a:gd name="connsiteX1" fmla="*/ 0 w 2707975"/>
                <a:gd name="connsiteY1" fmla="*/ 449427 h 2816823"/>
                <a:gd name="connsiteX2" fmla="*/ 449427 w 2707975"/>
                <a:gd name="connsiteY2" fmla="*/ 0 h 2816823"/>
                <a:gd name="connsiteX3" fmla="*/ 2247081 w 2707975"/>
                <a:gd name="connsiteY3" fmla="*/ 0 h 2816823"/>
                <a:gd name="connsiteX4" fmla="*/ 2696508 w 2707975"/>
                <a:gd name="connsiteY4" fmla="*/ 449427 h 2816823"/>
                <a:gd name="connsiteX5" fmla="*/ 2707975 w 2707975"/>
                <a:gd name="connsiteY5" fmla="*/ 1412567 h 2816823"/>
                <a:gd name="connsiteX6" fmla="*/ 2696508 w 2707975"/>
                <a:gd name="connsiteY6" fmla="*/ 2363499 h 2816823"/>
                <a:gd name="connsiteX7" fmla="*/ 2247081 w 2707975"/>
                <a:gd name="connsiteY7" fmla="*/ 2812926 h 2816823"/>
                <a:gd name="connsiteX8" fmla="*/ 1287388 w 2707975"/>
                <a:gd name="connsiteY8" fmla="*/ 2816823 h 2816823"/>
                <a:gd name="connsiteX9" fmla="*/ 449427 w 2707975"/>
                <a:gd name="connsiteY9" fmla="*/ 2812926 h 2816823"/>
                <a:gd name="connsiteX0" fmla="*/ 0 w 2707975"/>
                <a:gd name="connsiteY0" fmla="*/ 449427 h 2816823"/>
                <a:gd name="connsiteX1" fmla="*/ 449427 w 2707975"/>
                <a:gd name="connsiteY1" fmla="*/ 0 h 2816823"/>
                <a:gd name="connsiteX2" fmla="*/ 2247081 w 2707975"/>
                <a:gd name="connsiteY2" fmla="*/ 0 h 2816823"/>
                <a:gd name="connsiteX3" fmla="*/ 2696508 w 2707975"/>
                <a:gd name="connsiteY3" fmla="*/ 449427 h 2816823"/>
                <a:gd name="connsiteX4" fmla="*/ 2707975 w 2707975"/>
                <a:gd name="connsiteY4" fmla="*/ 1412567 h 2816823"/>
                <a:gd name="connsiteX5" fmla="*/ 2696508 w 2707975"/>
                <a:gd name="connsiteY5" fmla="*/ 2363499 h 2816823"/>
                <a:gd name="connsiteX6" fmla="*/ 2247081 w 2707975"/>
                <a:gd name="connsiteY6" fmla="*/ 2812926 h 2816823"/>
                <a:gd name="connsiteX7" fmla="*/ 1287388 w 2707975"/>
                <a:gd name="connsiteY7" fmla="*/ 2816823 h 2816823"/>
                <a:gd name="connsiteX8" fmla="*/ 449427 w 2707975"/>
                <a:gd name="connsiteY8" fmla="*/ 2812926 h 2816823"/>
                <a:gd name="connsiteX0" fmla="*/ 0 w 2258548"/>
                <a:gd name="connsiteY0" fmla="*/ 0 h 2816823"/>
                <a:gd name="connsiteX1" fmla="*/ 1797654 w 2258548"/>
                <a:gd name="connsiteY1" fmla="*/ 0 h 2816823"/>
                <a:gd name="connsiteX2" fmla="*/ 2247081 w 2258548"/>
                <a:gd name="connsiteY2" fmla="*/ 449427 h 2816823"/>
                <a:gd name="connsiteX3" fmla="*/ 2258548 w 2258548"/>
                <a:gd name="connsiteY3" fmla="*/ 1412567 h 2816823"/>
                <a:gd name="connsiteX4" fmla="*/ 2247081 w 2258548"/>
                <a:gd name="connsiteY4" fmla="*/ 2363499 h 2816823"/>
                <a:gd name="connsiteX5" fmla="*/ 1797654 w 2258548"/>
                <a:gd name="connsiteY5" fmla="*/ 2812926 h 2816823"/>
                <a:gd name="connsiteX6" fmla="*/ 837961 w 2258548"/>
                <a:gd name="connsiteY6" fmla="*/ 2816823 h 2816823"/>
                <a:gd name="connsiteX7" fmla="*/ 0 w 2258548"/>
                <a:gd name="connsiteY7" fmla="*/ 2812926 h 2816823"/>
                <a:gd name="connsiteX0" fmla="*/ 1797654 w 2258548"/>
                <a:gd name="connsiteY0" fmla="*/ 0 h 2816823"/>
                <a:gd name="connsiteX1" fmla="*/ 2247081 w 2258548"/>
                <a:gd name="connsiteY1" fmla="*/ 449427 h 2816823"/>
                <a:gd name="connsiteX2" fmla="*/ 2258548 w 2258548"/>
                <a:gd name="connsiteY2" fmla="*/ 1412567 h 2816823"/>
                <a:gd name="connsiteX3" fmla="*/ 2247081 w 2258548"/>
                <a:gd name="connsiteY3" fmla="*/ 2363499 h 2816823"/>
                <a:gd name="connsiteX4" fmla="*/ 1797654 w 2258548"/>
                <a:gd name="connsiteY4" fmla="*/ 2812926 h 2816823"/>
                <a:gd name="connsiteX5" fmla="*/ 837961 w 2258548"/>
                <a:gd name="connsiteY5" fmla="*/ 2816823 h 2816823"/>
                <a:gd name="connsiteX6" fmla="*/ 0 w 2258548"/>
                <a:gd name="connsiteY6" fmla="*/ 2812926 h 2816823"/>
                <a:gd name="connsiteX0" fmla="*/ 2247081 w 2258548"/>
                <a:gd name="connsiteY0" fmla="*/ 0 h 2367396"/>
                <a:gd name="connsiteX1" fmla="*/ 2258548 w 2258548"/>
                <a:gd name="connsiteY1" fmla="*/ 963140 h 2367396"/>
                <a:gd name="connsiteX2" fmla="*/ 2247081 w 2258548"/>
                <a:gd name="connsiteY2" fmla="*/ 1914072 h 2367396"/>
                <a:gd name="connsiteX3" fmla="*/ 1797654 w 2258548"/>
                <a:gd name="connsiteY3" fmla="*/ 2363499 h 2367396"/>
                <a:gd name="connsiteX4" fmla="*/ 837961 w 2258548"/>
                <a:gd name="connsiteY4" fmla="*/ 2367396 h 2367396"/>
                <a:gd name="connsiteX5" fmla="*/ 0 w 2258548"/>
                <a:gd name="connsiteY5" fmla="*/ 2363499 h 2367396"/>
                <a:gd name="connsiteX0" fmla="*/ 2279738 w 2279738"/>
                <a:gd name="connsiteY0" fmla="*/ 0 h 2351067"/>
                <a:gd name="connsiteX1" fmla="*/ 2258548 w 2279738"/>
                <a:gd name="connsiteY1" fmla="*/ 946811 h 2351067"/>
                <a:gd name="connsiteX2" fmla="*/ 2247081 w 2279738"/>
                <a:gd name="connsiteY2" fmla="*/ 1897743 h 2351067"/>
                <a:gd name="connsiteX3" fmla="*/ 1797654 w 2279738"/>
                <a:gd name="connsiteY3" fmla="*/ 2347170 h 2351067"/>
                <a:gd name="connsiteX4" fmla="*/ 837961 w 2279738"/>
                <a:gd name="connsiteY4" fmla="*/ 2351067 h 2351067"/>
                <a:gd name="connsiteX5" fmla="*/ 0 w 2279738"/>
                <a:gd name="connsiteY5" fmla="*/ 2347170 h 2351067"/>
                <a:gd name="connsiteX0" fmla="*/ 2279738 w 2279738"/>
                <a:gd name="connsiteY0" fmla="*/ 0 h 2351067"/>
                <a:gd name="connsiteX1" fmla="*/ 2258548 w 2279738"/>
                <a:gd name="connsiteY1" fmla="*/ 946811 h 2351067"/>
                <a:gd name="connsiteX2" fmla="*/ 2263410 w 2279738"/>
                <a:gd name="connsiteY2" fmla="*/ 1897743 h 2351067"/>
                <a:gd name="connsiteX3" fmla="*/ 1797654 w 2279738"/>
                <a:gd name="connsiteY3" fmla="*/ 2347170 h 2351067"/>
                <a:gd name="connsiteX4" fmla="*/ 837961 w 2279738"/>
                <a:gd name="connsiteY4" fmla="*/ 2351067 h 2351067"/>
                <a:gd name="connsiteX5" fmla="*/ 0 w 2279738"/>
                <a:gd name="connsiteY5" fmla="*/ 2347170 h 2351067"/>
                <a:gd name="connsiteX0" fmla="*/ 1441777 w 1441777"/>
                <a:gd name="connsiteY0" fmla="*/ 0 h 2351067"/>
                <a:gd name="connsiteX1" fmla="*/ 1420587 w 1441777"/>
                <a:gd name="connsiteY1" fmla="*/ 946811 h 2351067"/>
                <a:gd name="connsiteX2" fmla="*/ 1425449 w 1441777"/>
                <a:gd name="connsiteY2" fmla="*/ 1897743 h 2351067"/>
                <a:gd name="connsiteX3" fmla="*/ 959693 w 1441777"/>
                <a:gd name="connsiteY3" fmla="*/ 2347170 h 2351067"/>
                <a:gd name="connsiteX4" fmla="*/ 0 w 1441777"/>
                <a:gd name="connsiteY4" fmla="*/ 2351067 h 2351067"/>
                <a:gd name="connsiteX0" fmla="*/ 1409120 w 1425449"/>
                <a:gd name="connsiteY0" fmla="*/ 0 h 2334739"/>
                <a:gd name="connsiteX1" fmla="*/ 1420587 w 1425449"/>
                <a:gd name="connsiteY1" fmla="*/ 930483 h 2334739"/>
                <a:gd name="connsiteX2" fmla="*/ 1425449 w 1425449"/>
                <a:gd name="connsiteY2" fmla="*/ 1881415 h 2334739"/>
                <a:gd name="connsiteX3" fmla="*/ 959693 w 1425449"/>
                <a:gd name="connsiteY3" fmla="*/ 2330842 h 2334739"/>
                <a:gd name="connsiteX4" fmla="*/ 0 w 1425449"/>
                <a:gd name="connsiteY4" fmla="*/ 2334739 h 2334739"/>
                <a:gd name="connsiteX0" fmla="*/ 1409120 w 1425449"/>
                <a:gd name="connsiteY0" fmla="*/ 0 h 2334739"/>
                <a:gd name="connsiteX1" fmla="*/ 1420587 w 1425449"/>
                <a:gd name="connsiteY1" fmla="*/ 930483 h 2334739"/>
                <a:gd name="connsiteX2" fmla="*/ 1425449 w 1425449"/>
                <a:gd name="connsiteY2" fmla="*/ 1881415 h 2334739"/>
                <a:gd name="connsiteX3" fmla="*/ 959693 w 1425449"/>
                <a:gd name="connsiteY3" fmla="*/ 2330842 h 2334739"/>
                <a:gd name="connsiteX4" fmla="*/ 0 w 1425449"/>
                <a:gd name="connsiteY4" fmla="*/ 2334739 h 2334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449" h="2334739">
                  <a:moveTo>
                    <a:pt x="1409120" y="0"/>
                  </a:moveTo>
                  <a:lnTo>
                    <a:pt x="1420587" y="930483"/>
                  </a:lnTo>
                  <a:cubicBezTo>
                    <a:pt x="1422208" y="1247460"/>
                    <a:pt x="1423828" y="1564438"/>
                    <a:pt x="1425449" y="1881415"/>
                  </a:cubicBezTo>
                  <a:cubicBezTo>
                    <a:pt x="1425449" y="2204716"/>
                    <a:pt x="1207905" y="2330842"/>
                    <a:pt x="959693" y="2330842"/>
                  </a:cubicBezTo>
                  <a:lnTo>
                    <a:pt x="0" y="2334739"/>
                  </a:lnTo>
                </a:path>
              </a:pathLst>
            </a:custGeom>
            <a:noFill/>
            <a:ln w="76200">
              <a:solidFill>
                <a:srgbClr val="7682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p>
          </p:txBody>
        </p:sp>
        <p:cxnSp>
          <p:nvCxnSpPr>
            <p:cNvPr id="26" name="Straight Connector 25"/>
            <p:cNvCxnSpPr/>
            <p:nvPr/>
          </p:nvCxnSpPr>
          <p:spPr>
            <a:xfrm>
              <a:off x="13092354" y="1878220"/>
              <a:ext cx="1988621" cy="0"/>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p:nvPr/>
          </p:nvCxnSpPr>
          <p:spPr>
            <a:xfrm>
              <a:off x="17605016" y="2648857"/>
              <a:ext cx="0" cy="866222"/>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p:nvPr/>
          </p:nvCxnSpPr>
          <p:spPr>
            <a:xfrm>
              <a:off x="17605016" y="5338341"/>
              <a:ext cx="0" cy="866222"/>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p:cNvCxnSpPr/>
            <p:nvPr/>
          </p:nvCxnSpPr>
          <p:spPr>
            <a:xfrm>
              <a:off x="17605016" y="9275945"/>
              <a:ext cx="0" cy="699311"/>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34" name="Diamond 33"/>
            <p:cNvSpPr/>
            <p:nvPr/>
          </p:nvSpPr>
          <p:spPr>
            <a:xfrm>
              <a:off x="15256416" y="6296144"/>
              <a:ext cx="4697201" cy="2526451"/>
            </a:xfrm>
            <a:prstGeom prst="diamond">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Has Children?</a:t>
              </a:r>
            </a:p>
          </p:txBody>
        </p:sp>
        <p:sp>
          <p:nvSpPr>
            <p:cNvPr id="31" name="Rectangle 30"/>
            <p:cNvSpPr/>
            <p:nvPr/>
          </p:nvSpPr>
          <p:spPr>
            <a:xfrm>
              <a:off x="15391922" y="3583683"/>
              <a:ext cx="4426190" cy="1972542"/>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LayoutChildren Invoked</a:t>
              </a:r>
            </a:p>
          </p:txBody>
        </p:sp>
        <p:sp>
          <p:nvSpPr>
            <p:cNvPr id="24" name="Rectangle 23"/>
            <p:cNvSpPr/>
            <p:nvPr/>
          </p:nvSpPr>
          <p:spPr>
            <a:xfrm>
              <a:off x="15395867" y="457200"/>
              <a:ext cx="4426190" cy="2431965"/>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Layout called</a:t>
              </a:r>
            </a:p>
          </p:txBody>
        </p:sp>
        <p:sp>
          <p:nvSpPr>
            <p:cNvPr id="40" name="Oval 39"/>
            <p:cNvSpPr/>
            <p:nvPr/>
          </p:nvSpPr>
          <p:spPr>
            <a:xfrm>
              <a:off x="20159796" y="457200"/>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6</a:t>
              </a:r>
              <a:endParaRPr lang="en-US" sz="1836" dirty="0">
                <a:latin typeface="Open Sans" charset="0"/>
                <a:ea typeface="Open Sans" charset="0"/>
                <a:cs typeface="Open Sans" charset="0"/>
              </a:endParaRPr>
            </a:p>
          </p:txBody>
        </p:sp>
        <p:sp>
          <p:nvSpPr>
            <p:cNvPr id="41" name="Oval 40"/>
            <p:cNvSpPr/>
            <p:nvPr/>
          </p:nvSpPr>
          <p:spPr>
            <a:xfrm>
              <a:off x="14382197" y="3515079"/>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Open Sans" charset="0"/>
                  <a:cs typeface="Segoe UI" charset="0"/>
                </a:rPr>
                <a:t>7</a:t>
              </a:r>
              <a:endParaRPr lang="en-US" sz="1836" dirty="0">
                <a:latin typeface="Open Sans" charset="0"/>
                <a:ea typeface="Open Sans" charset="0"/>
                <a:cs typeface="Open Sans" charset="0"/>
              </a:endParaRPr>
            </a:p>
          </p:txBody>
        </p:sp>
        <p:sp>
          <p:nvSpPr>
            <p:cNvPr id="43" name="Oval 42"/>
            <p:cNvSpPr/>
            <p:nvPr/>
          </p:nvSpPr>
          <p:spPr>
            <a:xfrm>
              <a:off x="19128445" y="6296144"/>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8</a:t>
              </a:r>
              <a:endParaRPr lang="en-US" sz="1836" dirty="0">
                <a:latin typeface="Open Sans" charset="0"/>
                <a:ea typeface="Open Sans" charset="0"/>
                <a:cs typeface="Open Sans" charset="0"/>
              </a:endParaRPr>
            </a:p>
          </p:txBody>
        </p:sp>
        <p:sp>
          <p:nvSpPr>
            <p:cNvPr id="45" name="Rounded Rectangle 29"/>
            <p:cNvSpPr/>
            <p:nvPr/>
          </p:nvSpPr>
          <p:spPr>
            <a:xfrm flipH="1">
              <a:off x="19953615" y="1723869"/>
              <a:ext cx="1494601" cy="5850531"/>
            </a:xfrm>
            <a:custGeom>
              <a:avLst/>
              <a:gdLst>
                <a:gd name="connsiteX0" fmla="*/ 0 w 2812432"/>
                <a:gd name="connsiteY0" fmla="*/ 468748 h 2867879"/>
                <a:gd name="connsiteX1" fmla="*/ 468748 w 2812432"/>
                <a:gd name="connsiteY1" fmla="*/ 0 h 2867879"/>
                <a:gd name="connsiteX2" fmla="*/ 2343684 w 2812432"/>
                <a:gd name="connsiteY2" fmla="*/ 0 h 2867879"/>
                <a:gd name="connsiteX3" fmla="*/ 2812432 w 2812432"/>
                <a:gd name="connsiteY3" fmla="*/ 468748 h 2867879"/>
                <a:gd name="connsiteX4" fmla="*/ 2812432 w 2812432"/>
                <a:gd name="connsiteY4" fmla="*/ 2399131 h 2867879"/>
                <a:gd name="connsiteX5" fmla="*/ 2343684 w 2812432"/>
                <a:gd name="connsiteY5" fmla="*/ 2867879 h 2867879"/>
                <a:gd name="connsiteX6" fmla="*/ 468748 w 2812432"/>
                <a:gd name="connsiteY6" fmla="*/ 2867879 h 2867879"/>
                <a:gd name="connsiteX7" fmla="*/ 0 w 2812432"/>
                <a:gd name="connsiteY7" fmla="*/ 2399131 h 2867879"/>
                <a:gd name="connsiteX8" fmla="*/ 0 w 2812432"/>
                <a:gd name="connsiteY8" fmla="*/ 468748 h 2867879"/>
                <a:gd name="connsiteX0" fmla="*/ 2343684 w 2812432"/>
                <a:gd name="connsiteY0" fmla="*/ 2867879 h 2959319"/>
                <a:gd name="connsiteX1" fmla="*/ 468748 w 2812432"/>
                <a:gd name="connsiteY1" fmla="*/ 2867879 h 2959319"/>
                <a:gd name="connsiteX2" fmla="*/ 0 w 2812432"/>
                <a:gd name="connsiteY2" fmla="*/ 2399131 h 2959319"/>
                <a:gd name="connsiteX3" fmla="*/ 0 w 2812432"/>
                <a:gd name="connsiteY3" fmla="*/ 468748 h 2959319"/>
                <a:gd name="connsiteX4" fmla="*/ 468748 w 2812432"/>
                <a:gd name="connsiteY4" fmla="*/ 0 h 2959319"/>
                <a:gd name="connsiteX5" fmla="*/ 2343684 w 2812432"/>
                <a:gd name="connsiteY5" fmla="*/ 0 h 2959319"/>
                <a:gd name="connsiteX6" fmla="*/ 2812432 w 2812432"/>
                <a:gd name="connsiteY6" fmla="*/ 468748 h 2959319"/>
                <a:gd name="connsiteX7" fmla="*/ 2812432 w 2812432"/>
                <a:gd name="connsiteY7" fmla="*/ 2399131 h 2959319"/>
                <a:gd name="connsiteX8" fmla="*/ 2435124 w 2812432"/>
                <a:gd name="connsiteY8" fmla="*/ 2959319 h 295931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7" fmla="*/ 2812432 w 2812432"/>
                <a:gd name="connsiteY7" fmla="*/ 2399131 h 2867879"/>
                <a:gd name="connsiteX0" fmla="*/ 2343684 w 2812432"/>
                <a:gd name="connsiteY0" fmla="*/ 2867879 h 2867879"/>
                <a:gd name="connsiteX1" fmla="*/ 468748 w 2812432"/>
                <a:gd name="connsiteY1" fmla="*/ 2867879 h 2867879"/>
                <a:gd name="connsiteX2" fmla="*/ 0 w 2812432"/>
                <a:gd name="connsiteY2" fmla="*/ 2399131 h 2867879"/>
                <a:gd name="connsiteX3" fmla="*/ 0 w 2812432"/>
                <a:gd name="connsiteY3" fmla="*/ 468748 h 2867879"/>
                <a:gd name="connsiteX4" fmla="*/ 468748 w 2812432"/>
                <a:gd name="connsiteY4" fmla="*/ 0 h 2867879"/>
                <a:gd name="connsiteX5" fmla="*/ 2343684 w 2812432"/>
                <a:gd name="connsiteY5" fmla="*/ 0 h 2867879"/>
                <a:gd name="connsiteX6" fmla="*/ 2812432 w 2812432"/>
                <a:gd name="connsiteY6" fmla="*/ 468748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2343684 w 2343684"/>
                <a:gd name="connsiteY5" fmla="*/ 0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32657 h 2867879"/>
                <a:gd name="connsiteX0" fmla="*/ 2343684 w 2343684"/>
                <a:gd name="connsiteY0" fmla="*/ 2867879 h 2867879"/>
                <a:gd name="connsiteX1" fmla="*/ 468748 w 2343684"/>
                <a:gd name="connsiteY1" fmla="*/ 2867879 h 2867879"/>
                <a:gd name="connsiteX2" fmla="*/ 0 w 2343684"/>
                <a:gd name="connsiteY2" fmla="*/ 2399131 h 2867879"/>
                <a:gd name="connsiteX3" fmla="*/ 0 w 2343684"/>
                <a:gd name="connsiteY3" fmla="*/ 468748 h 2867879"/>
                <a:gd name="connsiteX4" fmla="*/ 468748 w 2343684"/>
                <a:gd name="connsiteY4" fmla="*/ 0 h 2867879"/>
                <a:gd name="connsiteX5" fmla="*/ 939427 w 2343684"/>
                <a:gd name="connsiteY5" fmla="*/ 0 h 2867879"/>
                <a:gd name="connsiteX0" fmla="*/ 468748 w 939427"/>
                <a:gd name="connsiteY0" fmla="*/ 2867879 h 2867879"/>
                <a:gd name="connsiteX1" fmla="*/ 0 w 939427"/>
                <a:gd name="connsiteY1" fmla="*/ 2399131 h 2867879"/>
                <a:gd name="connsiteX2" fmla="*/ 0 w 939427"/>
                <a:gd name="connsiteY2" fmla="*/ 468748 h 2867879"/>
                <a:gd name="connsiteX3" fmla="*/ 468748 w 939427"/>
                <a:gd name="connsiteY3" fmla="*/ 0 h 2867879"/>
                <a:gd name="connsiteX4" fmla="*/ 939427 w 939427"/>
                <a:gd name="connsiteY4" fmla="*/ 0 h 286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427" h="2867879">
                  <a:moveTo>
                    <a:pt x="468748" y="2867879"/>
                  </a:moveTo>
                  <a:cubicBezTo>
                    <a:pt x="209866" y="2867879"/>
                    <a:pt x="0" y="2658013"/>
                    <a:pt x="0" y="2399131"/>
                  </a:cubicBezTo>
                  <a:lnTo>
                    <a:pt x="0" y="468748"/>
                  </a:lnTo>
                  <a:cubicBezTo>
                    <a:pt x="0" y="209866"/>
                    <a:pt x="209866" y="0"/>
                    <a:pt x="468748" y="0"/>
                  </a:cubicBezTo>
                  <a:lnTo>
                    <a:pt x="939427" y="0"/>
                  </a:lnTo>
                </a:path>
              </a:pathLst>
            </a:cu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8"/>
            </a:p>
          </p:txBody>
        </p:sp>
        <p:sp>
          <p:nvSpPr>
            <p:cNvPr id="46" name="TextBox 45"/>
            <p:cNvSpPr txBox="1"/>
            <p:nvPr/>
          </p:nvSpPr>
          <p:spPr>
            <a:xfrm>
              <a:off x="19818111" y="7297759"/>
              <a:ext cx="934050" cy="611963"/>
            </a:xfrm>
            <a:prstGeom prst="rect">
              <a:avLst/>
            </a:prstGeom>
            <a:noFill/>
          </p:spPr>
          <p:txBody>
            <a:bodyPr wrap="square" rtlCol="0">
              <a:spAutoFit/>
            </a:bodyPr>
            <a:lstStyle/>
            <a:p>
              <a:pPr algn="ctr"/>
              <a:r>
                <a:rPr lang="en-US" sz="1428" dirty="0">
                  <a:solidFill>
                    <a:srgbClr val="76828C"/>
                  </a:solidFill>
                  <a:latin typeface="Segoe UI Semibold" charset="0"/>
                  <a:ea typeface="Segoe UI Semibold" charset="0"/>
                  <a:cs typeface="Segoe UI Semibold" charset="0"/>
                </a:rPr>
                <a:t>Yes</a:t>
              </a:r>
            </a:p>
          </p:txBody>
        </p:sp>
        <p:sp>
          <p:nvSpPr>
            <p:cNvPr id="47" name="TextBox 46"/>
            <p:cNvSpPr txBox="1"/>
            <p:nvPr/>
          </p:nvSpPr>
          <p:spPr>
            <a:xfrm>
              <a:off x="17137991" y="8822595"/>
              <a:ext cx="934050" cy="611963"/>
            </a:xfrm>
            <a:prstGeom prst="rect">
              <a:avLst/>
            </a:prstGeom>
            <a:noFill/>
          </p:spPr>
          <p:txBody>
            <a:bodyPr wrap="square" rtlCol="0">
              <a:spAutoFit/>
            </a:bodyPr>
            <a:lstStyle/>
            <a:p>
              <a:pPr algn="ctr"/>
              <a:r>
                <a:rPr lang="en-US" sz="1428" dirty="0">
                  <a:solidFill>
                    <a:srgbClr val="76828C"/>
                  </a:solidFill>
                  <a:latin typeface="Segoe UI Semibold" charset="0"/>
                  <a:ea typeface="Segoe UI Semibold" charset="0"/>
                  <a:cs typeface="Segoe UI Semibold" charset="0"/>
                </a:rPr>
                <a:t>No</a:t>
              </a:r>
            </a:p>
          </p:txBody>
        </p:sp>
        <p:sp>
          <p:nvSpPr>
            <p:cNvPr id="54" name="Rectangle 53"/>
            <p:cNvSpPr/>
            <p:nvPr/>
          </p:nvSpPr>
          <p:spPr>
            <a:xfrm>
              <a:off x="15391921" y="10029989"/>
              <a:ext cx="4426190" cy="19725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latin typeface="Segoe UI" panose="020B0502040204020203" pitchFamily="34" charset="0"/>
                  <a:cs typeface="Segoe UI" panose="020B0502040204020203" pitchFamily="34" charset="0"/>
                </a:rPr>
                <a:t>Layout Cycle Completed</a:t>
              </a:r>
            </a:p>
          </p:txBody>
        </p:sp>
        <p:sp>
          <p:nvSpPr>
            <p:cNvPr id="55" name="Oval 54"/>
            <p:cNvSpPr/>
            <p:nvPr/>
          </p:nvSpPr>
          <p:spPr>
            <a:xfrm>
              <a:off x="14382197" y="9975256"/>
              <a:ext cx="825172" cy="825172"/>
            </a:xfrm>
            <a:prstGeom prst="ellipse">
              <a:avLst/>
            </a:prstGeom>
            <a:solidFill>
              <a:srgbClr val="768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Segoe UI" charset="0"/>
                  <a:ea typeface="Segoe UI" charset="0"/>
                  <a:cs typeface="Segoe UI" charset="0"/>
                </a:rPr>
                <a:t>9</a:t>
              </a:r>
              <a:endParaRPr lang="en-US" sz="1836" dirty="0">
                <a:latin typeface="Open Sans" charset="0"/>
                <a:ea typeface="Open Sans" charset="0"/>
                <a:cs typeface="Open Sans" charset="0"/>
              </a:endParaRPr>
            </a:p>
          </p:txBody>
        </p:sp>
      </p:grpSp>
      <p:sp>
        <p:nvSpPr>
          <p:cNvPr id="57" name="Title 1"/>
          <p:cNvSpPr>
            <a:spLocks noGrp="1"/>
          </p:cNvSpPr>
          <p:nvPr>
            <p:ph type="title"/>
          </p:nvPr>
        </p:nvSpPr>
        <p:spPr>
          <a:xfrm>
            <a:off x="681682" y="2914385"/>
            <a:ext cx="4884345" cy="1165754"/>
          </a:xfrm>
        </p:spPr>
        <p:txBody>
          <a:bodyPr>
            <a:normAutofit fontScale="90000"/>
          </a:bodyPr>
          <a:lstStyle/>
          <a:p>
            <a:r>
              <a:rPr lang="en-US" b="0" dirty="0">
                <a:solidFill>
                  <a:schemeClr val="tx2"/>
                </a:solidFill>
              </a:rPr>
              <a:t>Layout Lifecycle:</a:t>
            </a:r>
            <a:br>
              <a:rPr lang="en-US" b="0" dirty="0">
                <a:solidFill>
                  <a:schemeClr val="tx2"/>
                </a:solidFill>
              </a:rPr>
            </a:br>
            <a:r>
              <a:rPr lang="en-US" b="0" dirty="0">
                <a:solidFill>
                  <a:schemeClr val="tx2"/>
                </a:solidFill>
              </a:rPr>
              <a:t>Layout Loop</a:t>
            </a:r>
          </a:p>
        </p:txBody>
      </p:sp>
    </p:spTree>
    <p:extLst>
      <p:ext uri="{BB962C8B-B14F-4D97-AF65-F5344CB8AC3E}">
        <p14:creationId xmlns:p14="http://schemas.microsoft.com/office/powerpoint/2010/main" val="13847460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77083E-6 1.66667E-6 L 0.34453 1.66667E-6 " pathEditMode="relative" rAng="0" ptsTypes="AA">
                                      <p:cBhvr>
                                        <p:cTn id="6" dur="500" spd="-100000" fill="hold"/>
                                        <p:tgtEl>
                                          <p:spTgt spid="10"/>
                                        </p:tgtEl>
                                        <p:attrNameLst>
                                          <p:attrName>ppt_x</p:attrName>
                                          <p:attrName>ppt_y</p:attrName>
                                        </p:attrNameLst>
                                      </p:cBhvr>
                                      <p:rCtr x="17227" y="0"/>
                                    </p:animMotion>
                                  </p:childTnLst>
                                </p:cTn>
                              </p:par>
                              <p:par>
                                <p:cTn id="7" presetID="26" presetClass="emph" presetSubtype="0" fill="hold" grpId="0" nodeType="withEffect">
                                  <p:stCondLst>
                                    <p:cond delay="0"/>
                                  </p:stCondLst>
                                  <p:childTnLst>
                                    <p:animEffect transition="out" filter="fade">
                                      <p:cBhvr>
                                        <p:cTn id="8" dur="500" tmFilter="0, 0; .2, .5; .8, .5; 1, 0"/>
                                        <p:tgtEl>
                                          <p:spTgt spid="57"/>
                                        </p:tgtEl>
                                      </p:cBhvr>
                                    </p:animEffect>
                                    <p:animScale>
                                      <p:cBhvr>
                                        <p:cTn id="9" dur="250" autoRev="1" fill="hold"/>
                                        <p:tgtEl>
                                          <p:spTgt spid="57"/>
                                        </p:tgtEl>
                                      </p:cBhvr>
                                      <p:by x="105000" y="105000"/>
                                    </p:animScale>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22736620"/>
              </p:ext>
            </p:extLst>
          </p:nvPr>
        </p:nvGraphicFramePr>
        <p:xfrm>
          <a:off x="2547442" y="-249120"/>
          <a:ext cx="6843349" cy="371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2246830150"/>
              </p:ext>
            </p:extLst>
          </p:nvPr>
        </p:nvGraphicFramePr>
        <p:xfrm>
          <a:off x="2547442" y="3181071"/>
          <a:ext cx="6843349" cy="37112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itle 1"/>
          <p:cNvSpPr>
            <a:spLocks noGrp="1"/>
          </p:cNvSpPr>
          <p:nvPr>
            <p:ph type="title"/>
          </p:nvPr>
        </p:nvSpPr>
        <p:spPr>
          <a:xfrm>
            <a:off x="681682" y="51293"/>
            <a:ext cx="11476253" cy="1165754"/>
          </a:xfrm>
        </p:spPr>
        <p:txBody>
          <a:bodyPr/>
          <a:lstStyle/>
          <a:p>
            <a:r>
              <a:rPr lang="en-US" b="0" dirty="0">
                <a:solidFill>
                  <a:schemeClr val="bg1"/>
                </a:solidFill>
                <a:latin typeface="+mj-lt"/>
              </a:rPr>
              <a:t>Forms</a:t>
            </a:r>
          </a:p>
        </p:txBody>
      </p:sp>
      <p:sp>
        <p:nvSpPr>
          <p:cNvPr id="9" name="Title 1"/>
          <p:cNvSpPr txBox="1">
            <a:spLocks/>
          </p:cNvSpPr>
          <p:nvPr/>
        </p:nvSpPr>
        <p:spPr>
          <a:xfrm>
            <a:off x="681682" y="3080124"/>
            <a:ext cx="11476253" cy="1165754"/>
          </a:xfrm>
          <a:prstGeom prst="rect">
            <a:avLst/>
          </a:prstGeom>
          <a:ln w="12700">
            <a:miter lim="400000"/>
          </a:ln>
        </p:spPr>
        <p:txBody>
          <a:bodyPr vert="horz" lIns="0" tIns="0" rIns="0" bIns="0" rtlCol="0" anchor="ctr">
            <a:normAutofit/>
          </a:bodyPr>
          <a:lstStyle>
            <a:lvl1pPr algn="l" defTabSz="914400" rtl="0" eaLnBrk="1" latinLnBrk="0" hangingPunct="1">
              <a:lnSpc>
                <a:spcPct val="90000"/>
              </a:lnSpc>
              <a:spcBef>
                <a:spcPct val="0"/>
              </a:spcBef>
              <a:buNone/>
              <a:defRPr lang="en-US" sz="8000" b="1" i="0" kern="1200" dirty="0">
                <a:solidFill>
                  <a:schemeClr val="bg1"/>
                </a:solidFill>
                <a:latin typeface="Segoe UI" charset="0"/>
                <a:ea typeface="Segoe UI" charset="0"/>
                <a:cs typeface="Segoe UI" charset="0"/>
              </a:defRPr>
            </a:lvl1pPr>
          </a:lstStyle>
          <a:p>
            <a:r>
              <a:rPr lang="en-US" sz="4080" b="0" dirty="0">
                <a:latin typeface="+mj-lt"/>
              </a:rPr>
              <a:t>Platform</a:t>
            </a:r>
          </a:p>
        </p:txBody>
      </p:sp>
      <p:cxnSp>
        <p:nvCxnSpPr>
          <p:cNvPr id="10" name="Straight Connector 9"/>
          <p:cNvCxnSpPr/>
          <p:nvPr/>
        </p:nvCxnSpPr>
        <p:spPr>
          <a:xfrm>
            <a:off x="454408" y="3181071"/>
            <a:ext cx="11580890" cy="0"/>
          </a:xfrm>
          <a:prstGeom prst="line">
            <a:avLst/>
          </a:prstGeom>
          <a:ln>
            <a:solidFill>
              <a:schemeClr val="bg1">
                <a:lumMod val="95000"/>
                <a:alpha val="50000"/>
              </a:schemeClr>
            </a:solidFill>
          </a:ln>
          <a:effectLst>
            <a:outerShdw blurRad="50800" dist="38100" dir="5400000" algn="t"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7" name="TextBox 6"/>
          <p:cNvSpPr txBox="1"/>
          <p:nvPr/>
        </p:nvSpPr>
        <p:spPr>
          <a:xfrm>
            <a:off x="10852273" y="1097721"/>
            <a:ext cx="928564" cy="960263"/>
          </a:xfrm>
          <a:prstGeom prst="rect">
            <a:avLst/>
          </a:prstGeom>
          <a:solidFill>
            <a:schemeClr val="tx2"/>
          </a:solidFill>
        </p:spPr>
        <p:txBody>
          <a:bodyPr wrap="square" lIns="182880" tIns="146304" rIns="182880" bIns="146304" rtlCol="0" anchor="ctr">
            <a:spAutoFit/>
          </a:bodyPr>
          <a:lstStyle/>
          <a:p>
            <a:pPr algn="ctr">
              <a:lnSpc>
                <a:spcPct val="90000"/>
              </a:lnSpc>
              <a:spcAft>
                <a:spcPts val="600"/>
              </a:spcAft>
            </a:pPr>
            <a:r>
              <a:rPr lang="en-US" sz="4800" dirty="0">
                <a:solidFill>
                  <a:schemeClr val="bg1"/>
                </a:solidFill>
                <a:latin typeface="+mj-lt"/>
              </a:rPr>
              <a:t>12</a:t>
            </a:r>
          </a:p>
        </p:txBody>
      </p:sp>
      <p:sp>
        <p:nvSpPr>
          <p:cNvPr id="11" name="TextBox 10"/>
          <p:cNvSpPr txBox="1"/>
          <p:nvPr/>
        </p:nvSpPr>
        <p:spPr>
          <a:xfrm>
            <a:off x="10852273" y="4556564"/>
            <a:ext cx="928564" cy="960263"/>
          </a:xfrm>
          <a:prstGeom prst="rect">
            <a:avLst/>
          </a:prstGeom>
          <a:solidFill>
            <a:schemeClr val="tx2"/>
          </a:solidFill>
        </p:spPr>
        <p:txBody>
          <a:bodyPr wrap="square" lIns="182880" tIns="146304" rIns="182880" bIns="146304" rtlCol="0" anchor="ctr">
            <a:spAutoFit/>
          </a:bodyPr>
          <a:lstStyle/>
          <a:p>
            <a:pPr algn="ctr">
              <a:lnSpc>
                <a:spcPct val="90000"/>
              </a:lnSpc>
              <a:spcAft>
                <a:spcPts val="600"/>
              </a:spcAft>
            </a:pPr>
            <a:r>
              <a:rPr lang="en-US" sz="4800" dirty="0">
                <a:solidFill>
                  <a:schemeClr val="bg1"/>
                </a:solidFill>
                <a:latin typeface="+mj-lt"/>
              </a:rPr>
              <a:t>19</a:t>
            </a:r>
          </a:p>
        </p:txBody>
      </p:sp>
    </p:spTree>
    <p:extLst>
      <p:ext uri="{BB962C8B-B14F-4D97-AF65-F5344CB8AC3E}">
        <p14:creationId xmlns:p14="http://schemas.microsoft.com/office/powerpoint/2010/main" val="170658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9" grpId="0" animBg="1"/>
      <p:bldP spid="7"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51569023"/>
              </p:ext>
            </p:extLst>
          </p:nvPr>
        </p:nvGraphicFramePr>
        <p:xfrm>
          <a:off x="2255837" y="1744662"/>
          <a:ext cx="6843349" cy="371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txBox="1">
            <a:spLocks/>
          </p:cNvSpPr>
          <p:nvPr/>
        </p:nvSpPr>
        <p:spPr>
          <a:xfrm>
            <a:off x="655637" y="220662"/>
            <a:ext cx="11476253" cy="1165754"/>
          </a:xfrm>
          <a:prstGeom prst="rect">
            <a:avLst/>
          </a:prstGeom>
          <a:ln w="12700">
            <a:miter lim="400000"/>
          </a:ln>
        </p:spPr>
        <p:txBody>
          <a:bodyPr vert="horz" lIns="0" tIns="0" rIns="0" bIns="0" rtlCol="0" anchor="ctr">
            <a:normAutofit/>
          </a:bodyPr>
          <a:lstStyle>
            <a:lvl1pPr algn="l" defTabSz="914400" rtl="0" eaLnBrk="1" latinLnBrk="0" hangingPunct="1">
              <a:lnSpc>
                <a:spcPct val="90000"/>
              </a:lnSpc>
              <a:spcBef>
                <a:spcPct val="0"/>
              </a:spcBef>
              <a:buNone/>
              <a:defRPr lang="en-US" sz="8000" b="1" i="0" kern="1200" dirty="0">
                <a:solidFill>
                  <a:schemeClr val="bg1"/>
                </a:solidFill>
                <a:latin typeface="Segoe UI" charset="0"/>
                <a:ea typeface="Segoe UI" charset="0"/>
                <a:cs typeface="Segoe UI" charset="0"/>
              </a:defRPr>
            </a:lvl1pPr>
          </a:lstStyle>
          <a:p>
            <a:r>
              <a:rPr lang="en-US" sz="4080" b="0" dirty="0" err="1">
                <a:latin typeface="+mj-lt"/>
              </a:rPr>
              <a:t>Platform+Compression</a:t>
            </a:r>
            <a:endParaRPr lang="en-US" sz="4080" b="0" dirty="0">
              <a:latin typeface="+mj-lt"/>
            </a:endParaRPr>
          </a:p>
        </p:txBody>
      </p:sp>
      <p:sp>
        <p:nvSpPr>
          <p:cNvPr id="11" name="TextBox 10"/>
          <p:cNvSpPr txBox="1"/>
          <p:nvPr/>
        </p:nvSpPr>
        <p:spPr>
          <a:xfrm>
            <a:off x="10500664" y="2873442"/>
            <a:ext cx="928564" cy="960263"/>
          </a:xfrm>
          <a:prstGeom prst="rect">
            <a:avLst/>
          </a:prstGeom>
          <a:solidFill>
            <a:schemeClr val="tx2"/>
          </a:solidFill>
        </p:spPr>
        <p:txBody>
          <a:bodyPr wrap="square" lIns="182880" tIns="146304" rIns="182880" bIns="146304" rtlCol="0" anchor="ctr">
            <a:spAutoFit/>
          </a:bodyPr>
          <a:lstStyle/>
          <a:p>
            <a:pPr algn="ctr">
              <a:lnSpc>
                <a:spcPct val="90000"/>
              </a:lnSpc>
              <a:spcAft>
                <a:spcPts val="600"/>
              </a:spcAft>
            </a:pPr>
            <a:r>
              <a:rPr lang="en-US" sz="4800" dirty="0">
                <a:solidFill>
                  <a:schemeClr val="bg1"/>
                </a:solidFill>
                <a:latin typeface="+mj-lt"/>
              </a:rPr>
              <a:t>16</a:t>
            </a:r>
          </a:p>
        </p:txBody>
      </p:sp>
      <p:sp>
        <p:nvSpPr>
          <p:cNvPr id="12" name="TextBox 11"/>
          <p:cNvSpPr txBox="1"/>
          <p:nvPr/>
        </p:nvSpPr>
        <p:spPr>
          <a:xfrm>
            <a:off x="10495756" y="373062"/>
            <a:ext cx="652245" cy="627864"/>
          </a:xfrm>
          <a:prstGeom prst="rect">
            <a:avLst/>
          </a:prstGeom>
          <a:solidFill>
            <a:schemeClr val="tx2"/>
          </a:solidFill>
        </p:spPr>
        <p:txBody>
          <a:bodyPr wrap="square" lIns="182880" tIns="146304" rIns="182880" bIns="146304" rtlCol="0" anchor="ctr">
            <a:spAutoFit/>
          </a:bodyPr>
          <a:lstStyle/>
          <a:p>
            <a:pPr algn="ctr">
              <a:lnSpc>
                <a:spcPct val="90000"/>
              </a:lnSpc>
              <a:spcAft>
                <a:spcPts val="600"/>
              </a:spcAft>
            </a:pPr>
            <a:r>
              <a:rPr lang="en-US" sz="2400" dirty="0">
                <a:solidFill>
                  <a:schemeClr val="bg1"/>
                </a:solidFill>
                <a:latin typeface="+mj-lt"/>
              </a:rPr>
              <a:t>12</a:t>
            </a:r>
          </a:p>
        </p:txBody>
      </p:sp>
      <p:sp>
        <p:nvSpPr>
          <p:cNvPr id="13" name="TextBox 12"/>
          <p:cNvSpPr txBox="1"/>
          <p:nvPr/>
        </p:nvSpPr>
        <p:spPr>
          <a:xfrm>
            <a:off x="10497234" y="1153326"/>
            <a:ext cx="652245" cy="627864"/>
          </a:xfrm>
          <a:prstGeom prst="rect">
            <a:avLst/>
          </a:prstGeom>
          <a:solidFill>
            <a:schemeClr val="tx2"/>
          </a:solidFill>
        </p:spPr>
        <p:txBody>
          <a:bodyPr wrap="square" lIns="182880" tIns="146304" rIns="182880" bIns="146304" rtlCol="0" anchor="ctr">
            <a:spAutoFit/>
          </a:bodyPr>
          <a:lstStyle/>
          <a:p>
            <a:pPr algn="ctr">
              <a:lnSpc>
                <a:spcPct val="90000"/>
              </a:lnSpc>
              <a:spcAft>
                <a:spcPts val="600"/>
              </a:spcAft>
            </a:pPr>
            <a:r>
              <a:rPr lang="en-US" sz="2400" dirty="0">
                <a:solidFill>
                  <a:schemeClr val="bg1"/>
                </a:solidFill>
                <a:latin typeface="+mj-lt"/>
              </a:rPr>
              <a:t>19</a:t>
            </a:r>
          </a:p>
        </p:txBody>
      </p:sp>
    </p:spTree>
    <p:extLst>
      <p:ext uri="{BB962C8B-B14F-4D97-AF65-F5344CB8AC3E}">
        <p14:creationId xmlns:p14="http://schemas.microsoft.com/office/powerpoint/2010/main" val="1892625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Fast Renderers</a:t>
            </a:r>
          </a:p>
        </p:txBody>
      </p:sp>
    </p:spTree>
    <p:extLst>
      <p:ext uri="{BB962C8B-B14F-4D97-AF65-F5344CB8AC3E}">
        <p14:creationId xmlns:p14="http://schemas.microsoft.com/office/powerpoint/2010/main" val="13886760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54408" y="3181071"/>
            <a:ext cx="11580890" cy="0"/>
          </a:xfrm>
          <a:prstGeom prst="line">
            <a:avLst/>
          </a:prstGeom>
          <a:ln>
            <a:solidFill>
              <a:schemeClr val="bg1">
                <a:lumMod val="95000"/>
                <a:alpha val="50000"/>
              </a:schemeClr>
            </a:solidFill>
          </a:ln>
          <a:effectLst>
            <a:outerShdw blurRad="50800" dist="38100" dir="5400000" algn="t"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8" name="Title 1"/>
          <p:cNvSpPr>
            <a:spLocks noGrp="1"/>
          </p:cNvSpPr>
          <p:nvPr>
            <p:ph type="title"/>
          </p:nvPr>
        </p:nvSpPr>
        <p:spPr>
          <a:xfrm>
            <a:off x="681681" y="57944"/>
            <a:ext cx="11476253" cy="1165754"/>
          </a:xfrm>
        </p:spPr>
        <p:txBody>
          <a:bodyPr/>
          <a:lstStyle/>
          <a:p>
            <a:r>
              <a:rPr lang="en-US" b="0" dirty="0">
                <a:solidFill>
                  <a:schemeClr val="bg1"/>
                </a:solidFill>
                <a:latin typeface="+mj-lt"/>
              </a:rPr>
              <a:t>Forms</a:t>
            </a:r>
          </a:p>
        </p:txBody>
      </p:sp>
      <p:sp>
        <p:nvSpPr>
          <p:cNvPr id="9" name="Title 1"/>
          <p:cNvSpPr txBox="1">
            <a:spLocks/>
          </p:cNvSpPr>
          <p:nvPr/>
        </p:nvSpPr>
        <p:spPr>
          <a:xfrm>
            <a:off x="506726" y="3181071"/>
            <a:ext cx="11476253" cy="1165754"/>
          </a:xfrm>
          <a:prstGeom prst="rect">
            <a:avLst/>
          </a:prstGeom>
          <a:ln w="12700">
            <a:miter lim="400000"/>
          </a:ln>
        </p:spPr>
        <p:txBody>
          <a:bodyPr vert="horz" lIns="0" tIns="0" rIns="0" bIns="0" rtlCol="0" anchor="ctr">
            <a:normAutofit/>
          </a:bodyPr>
          <a:lstStyle>
            <a:lvl1pPr algn="l" defTabSz="914400" rtl="0" eaLnBrk="1" latinLnBrk="0" hangingPunct="1">
              <a:lnSpc>
                <a:spcPct val="90000"/>
              </a:lnSpc>
              <a:spcBef>
                <a:spcPct val="0"/>
              </a:spcBef>
              <a:buNone/>
              <a:defRPr lang="en-US" sz="8000" b="1" i="0" kern="1200" dirty="0">
                <a:solidFill>
                  <a:schemeClr val="bg1"/>
                </a:solidFill>
                <a:latin typeface="Segoe UI" charset="0"/>
                <a:ea typeface="Segoe UI" charset="0"/>
                <a:cs typeface="Segoe UI" charset="0"/>
              </a:defRPr>
            </a:lvl1pPr>
          </a:lstStyle>
          <a:p>
            <a:r>
              <a:rPr lang="en-US" sz="4080" b="0" dirty="0">
                <a:latin typeface="+mj-lt"/>
              </a:rPr>
              <a:t>Platform</a:t>
            </a:r>
          </a:p>
        </p:txBody>
      </p:sp>
      <p:sp>
        <p:nvSpPr>
          <p:cNvPr id="3" name="TextBox 2"/>
          <p:cNvSpPr txBox="1"/>
          <p:nvPr/>
        </p:nvSpPr>
        <p:spPr>
          <a:xfrm>
            <a:off x="5193562" y="1574520"/>
            <a:ext cx="1250407" cy="627864"/>
          </a:xfrm>
          <a:prstGeom prst="rect">
            <a:avLst/>
          </a:prstGeom>
          <a:solidFill>
            <a:schemeClr val="tx2"/>
          </a:solidFill>
        </p:spPr>
        <p:txBody>
          <a:bodyPr wrap="none" lIns="182880" tIns="146304" rIns="182880" bIns="146304" rtlCol="0">
            <a:spAutoFit/>
          </a:bodyPr>
          <a:lstStyle/>
          <a:p>
            <a:pPr>
              <a:lnSpc>
                <a:spcPct val="90000"/>
              </a:lnSpc>
              <a:spcAft>
                <a:spcPts val="600"/>
              </a:spcAft>
            </a:pPr>
            <a:r>
              <a:rPr lang="en-US" sz="2400" dirty="0">
                <a:solidFill>
                  <a:schemeClr val="bg1"/>
                </a:solidFill>
              </a:rPr>
              <a:t>Button</a:t>
            </a:r>
          </a:p>
        </p:txBody>
      </p:sp>
      <p:sp>
        <p:nvSpPr>
          <p:cNvPr id="11" name="TextBox 10"/>
          <p:cNvSpPr txBox="1"/>
          <p:nvPr/>
        </p:nvSpPr>
        <p:spPr>
          <a:xfrm>
            <a:off x="4595385" y="4346825"/>
            <a:ext cx="2446760" cy="627864"/>
          </a:xfrm>
          <a:prstGeom prst="rect">
            <a:avLst/>
          </a:prstGeom>
          <a:solidFill>
            <a:schemeClr val="tx2"/>
          </a:solidFill>
        </p:spPr>
        <p:txBody>
          <a:bodyPr wrap="none" lIns="182880" tIns="146304" rIns="182880" bIns="146304" rtlCol="0">
            <a:spAutoFit/>
          </a:bodyPr>
          <a:lstStyle/>
          <a:p>
            <a:pPr>
              <a:lnSpc>
                <a:spcPct val="90000"/>
              </a:lnSpc>
              <a:spcAft>
                <a:spcPts val="600"/>
              </a:spcAft>
            </a:pPr>
            <a:r>
              <a:rPr lang="en-US" sz="2400" dirty="0" err="1">
                <a:solidFill>
                  <a:schemeClr val="bg1"/>
                </a:solidFill>
              </a:rPr>
              <a:t>ButtonRenderer</a:t>
            </a:r>
            <a:endParaRPr lang="en-US" sz="2400" dirty="0">
              <a:solidFill>
                <a:schemeClr val="bg1"/>
              </a:solidFill>
            </a:endParaRPr>
          </a:p>
        </p:txBody>
      </p:sp>
      <p:sp>
        <p:nvSpPr>
          <p:cNvPr id="12" name="TextBox 11"/>
          <p:cNvSpPr txBox="1"/>
          <p:nvPr/>
        </p:nvSpPr>
        <p:spPr>
          <a:xfrm>
            <a:off x="5169400" y="5138445"/>
            <a:ext cx="1250407" cy="627864"/>
          </a:xfrm>
          <a:prstGeom prst="rect">
            <a:avLst/>
          </a:prstGeom>
          <a:solidFill>
            <a:schemeClr val="tx2"/>
          </a:solidFill>
        </p:spPr>
        <p:txBody>
          <a:bodyPr wrap="none" lIns="182880" tIns="146304" rIns="182880" bIns="146304" rtlCol="0">
            <a:spAutoFit/>
          </a:bodyPr>
          <a:lstStyle/>
          <a:p>
            <a:pPr>
              <a:lnSpc>
                <a:spcPct val="90000"/>
              </a:lnSpc>
              <a:spcAft>
                <a:spcPts val="600"/>
              </a:spcAft>
            </a:pPr>
            <a:r>
              <a:rPr lang="en-US" sz="2400" dirty="0">
                <a:solidFill>
                  <a:schemeClr val="bg1"/>
                </a:solidFill>
              </a:rPr>
              <a:t>Button</a:t>
            </a:r>
          </a:p>
        </p:txBody>
      </p:sp>
    </p:spTree>
    <p:extLst>
      <p:ext uri="{BB962C8B-B14F-4D97-AF65-F5344CB8AC3E}">
        <p14:creationId xmlns:p14="http://schemas.microsoft.com/office/powerpoint/2010/main" val="14898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767941000"/>
              </p:ext>
            </p:extLst>
          </p:nvPr>
        </p:nvGraphicFramePr>
        <p:xfrm>
          <a:off x="2547442" y="-249120"/>
          <a:ext cx="6843349" cy="371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915594277"/>
              </p:ext>
            </p:extLst>
          </p:nvPr>
        </p:nvGraphicFramePr>
        <p:xfrm>
          <a:off x="1341438" y="3497262"/>
          <a:ext cx="9220200" cy="3733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itle 1"/>
          <p:cNvSpPr>
            <a:spLocks noGrp="1"/>
          </p:cNvSpPr>
          <p:nvPr>
            <p:ph type="title"/>
          </p:nvPr>
        </p:nvSpPr>
        <p:spPr>
          <a:xfrm>
            <a:off x="681682" y="51293"/>
            <a:ext cx="11476253" cy="1165754"/>
          </a:xfrm>
        </p:spPr>
        <p:txBody>
          <a:bodyPr/>
          <a:lstStyle/>
          <a:p>
            <a:r>
              <a:rPr lang="en-US" b="0" dirty="0">
                <a:solidFill>
                  <a:schemeClr val="bg1"/>
                </a:solidFill>
                <a:latin typeface="+mj-lt"/>
              </a:rPr>
              <a:t>Forms</a:t>
            </a:r>
          </a:p>
        </p:txBody>
      </p:sp>
      <p:sp>
        <p:nvSpPr>
          <p:cNvPr id="9" name="Title 1"/>
          <p:cNvSpPr txBox="1">
            <a:spLocks/>
          </p:cNvSpPr>
          <p:nvPr/>
        </p:nvSpPr>
        <p:spPr>
          <a:xfrm>
            <a:off x="681682" y="3080124"/>
            <a:ext cx="11476253" cy="1165754"/>
          </a:xfrm>
          <a:prstGeom prst="rect">
            <a:avLst/>
          </a:prstGeom>
          <a:ln w="12700">
            <a:miter lim="400000"/>
          </a:ln>
        </p:spPr>
        <p:txBody>
          <a:bodyPr vert="horz" lIns="0" tIns="0" rIns="0" bIns="0" rtlCol="0" anchor="ctr">
            <a:normAutofit/>
          </a:bodyPr>
          <a:lstStyle>
            <a:lvl1pPr algn="l" defTabSz="914400" rtl="0" eaLnBrk="1" latinLnBrk="0" hangingPunct="1">
              <a:lnSpc>
                <a:spcPct val="90000"/>
              </a:lnSpc>
              <a:spcBef>
                <a:spcPct val="0"/>
              </a:spcBef>
              <a:buNone/>
              <a:defRPr lang="en-US" sz="8000" b="1" i="0" kern="1200" dirty="0">
                <a:solidFill>
                  <a:schemeClr val="bg1"/>
                </a:solidFill>
                <a:latin typeface="Segoe UI" charset="0"/>
                <a:ea typeface="Segoe UI" charset="0"/>
                <a:cs typeface="Segoe UI" charset="0"/>
              </a:defRPr>
            </a:lvl1pPr>
          </a:lstStyle>
          <a:p>
            <a:r>
              <a:rPr lang="en-US" sz="4080" b="0" dirty="0" err="1">
                <a:latin typeface="+mj-lt"/>
              </a:rPr>
              <a:t>Platform+Compression+Fast</a:t>
            </a:r>
            <a:r>
              <a:rPr lang="en-US" sz="4080" b="0" dirty="0">
                <a:latin typeface="+mj-lt"/>
              </a:rPr>
              <a:t> Renderers</a:t>
            </a:r>
          </a:p>
        </p:txBody>
      </p:sp>
      <p:cxnSp>
        <p:nvCxnSpPr>
          <p:cNvPr id="10" name="Straight Connector 9"/>
          <p:cNvCxnSpPr/>
          <p:nvPr/>
        </p:nvCxnSpPr>
        <p:spPr>
          <a:xfrm>
            <a:off x="454408" y="3268662"/>
            <a:ext cx="11580890" cy="0"/>
          </a:xfrm>
          <a:prstGeom prst="line">
            <a:avLst/>
          </a:prstGeom>
          <a:ln>
            <a:solidFill>
              <a:schemeClr val="bg1">
                <a:lumMod val="95000"/>
                <a:alpha val="50000"/>
              </a:schemeClr>
            </a:solidFill>
          </a:ln>
          <a:effectLst>
            <a:outerShdw blurRad="50800" dist="38100" dir="5400000" algn="t"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8B835DE-B21B-4B4B-A4B0-067FB5F8EF73}"/>
              </a:ext>
            </a:extLst>
          </p:cNvPr>
          <p:cNvSpPr txBox="1"/>
          <p:nvPr/>
        </p:nvSpPr>
        <p:spPr>
          <a:xfrm>
            <a:off x="10792269" y="882658"/>
            <a:ext cx="928564" cy="960263"/>
          </a:xfrm>
          <a:prstGeom prst="rect">
            <a:avLst/>
          </a:prstGeom>
          <a:solidFill>
            <a:schemeClr val="tx2"/>
          </a:solidFill>
        </p:spPr>
        <p:txBody>
          <a:bodyPr wrap="square" lIns="182880" tIns="146304" rIns="182880" bIns="146304" rtlCol="0" anchor="ctr">
            <a:spAutoFit/>
          </a:bodyPr>
          <a:lstStyle/>
          <a:p>
            <a:pPr algn="ctr">
              <a:lnSpc>
                <a:spcPct val="90000"/>
              </a:lnSpc>
              <a:spcAft>
                <a:spcPts val="600"/>
              </a:spcAft>
            </a:pPr>
            <a:r>
              <a:rPr lang="en-US" sz="4800" dirty="0">
                <a:solidFill>
                  <a:schemeClr val="bg1"/>
                </a:solidFill>
                <a:latin typeface="+mj-lt"/>
              </a:rPr>
              <a:t>12</a:t>
            </a:r>
          </a:p>
        </p:txBody>
      </p:sp>
      <p:sp>
        <p:nvSpPr>
          <p:cNvPr id="11" name="TextBox 10">
            <a:extLst>
              <a:ext uri="{FF2B5EF4-FFF2-40B4-BE49-F238E27FC236}">
                <a16:creationId xmlns:a16="http://schemas.microsoft.com/office/drawing/2014/main" id="{FEADC6DA-2065-4E39-B671-BFA47A3E1EFA}"/>
              </a:ext>
            </a:extLst>
          </p:cNvPr>
          <p:cNvSpPr txBox="1"/>
          <p:nvPr/>
        </p:nvSpPr>
        <p:spPr>
          <a:xfrm>
            <a:off x="10790237" y="4245878"/>
            <a:ext cx="928564" cy="960263"/>
          </a:xfrm>
          <a:prstGeom prst="rect">
            <a:avLst/>
          </a:prstGeom>
          <a:solidFill>
            <a:schemeClr val="tx2"/>
          </a:solidFill>
        </p:spPr>
        <p:txBody>
          <a:bodyPr wrap="square" lIns="182880" tIns="146304" rIns="182880" bIns="146304" rtlCol="0" anchor="ctr">
            <a:spAutoFit/>
          </a:bodyPr>
          <a:lstStyle/>
          <a:p>
            <a:pPr algn="ctr">
              <a:lnSpc>
                <a:spcPct val="90000"/>
              </a:lnSpc>
              <a:spcAft>
                <a:spcPts val="600"/>
              </a:spcAft>
            </a:pPr>
            <a:r>
              <a:rPr lang="en-US" sz="4800" dirty="0">
                <a:solidFill>
                  <a:schemeClr val="bg1"/>
                </a:solidFill>
                <a:latin typeface="+mj-lt"/>
              </a:rPr>
              <a:t>10</a:t>
            </a:r>
          </a:p>
        </p:txBody>
      </p:sp>
    </p:spTree>
    <p:extLst>
      <p:ext uri="{BB962C8B-B14F-4D97-AF65-F5344CB8AC3E}">
        <p14:creationId xmlns:p14="http://schemas.microsoft.com/office/powerpoint/2010/main" val="195410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61585" y="2057807"/>
            <a:ext cx="11018994" cy="2777325"/>
            <a:chOff x="837552" y="2158999"/>
            <a:chExt cx="11022121" cy="2778113"/>
          </a:xfrm>
        </p:grpSpPr>
        <p:sp>
          <p:nvSpPr>
            <p:cNvPr id="4" name="Rectangle 3"/>
            <p:cNvSpPr/>
            <p:nvPr/>
          </p:nvSpPr>
          <p:spPr>
            <a:xfrm>
              <a:off x="837552" y="4515153"/>
              <a:ext cx="3200898" cy="415616"/>
            </a:xfrm>
            <a:prstGeom prst="rect">
              <a:avLst/>
            </a:prstGeom>
          </p:spPr>
          <p:txBody>
            <a:bodyPr wrap="square">
              <a:spAutoFit/>
            </a:bodyPr>
            <a:lstStyle/>
            <a:p>
              <a:pPr algn="ctr" defTabSz="466344" fontAlgn="base">
                <a:spcBef>
                  <a:spcPct val="0"/>
                </a:spcBef>
                <a:spcAft>
                  <a:spcPct val="0"/>
                </a:spcAft>
              </a:pPr>
              <a:r>
                <a:rPr lang="en-US" sz="2100" kern="0">
                  <a:solidFill>
                    <a:srgbClr val="404040"/>
                  </a:solidFill>
                  <a:latin typeface="Segoe UI Light"/>
                  <a:ea typeface="ＭＳ Ｐゴシック" pitchFamily="-72" charset="-128"/>
                  <a:cs typeface="Helvetica Light"/>
                </a:rPr>
                <a:t>Native User Interfaces</a:t>
              </a:r>
            </a:p>
          </p:txBody>
        </p:sp>
        <p:sp>
          <p:nvSpPr>
            <p:cNvPr id="15" name="Rectangle 14"/>
            <p:cNvSpPr/>
            <p:nvPr/>
          </p:nvSpPr>
          <p:spPr>
            <a:xfrm>
              <a:off x="4827520" y="4521496"/>
              <a:ext cx="2781434" cy="415616"/>
            </a:xfrm>
            <a:prstGeom prst="rect">
              <a:avLst/>
            </a:prstGeom>
          </p:spPr>
          <p:txBody>
            <a:bodyPr wrap="square">
              <a:spAutoFit/>
            </a:bodyPr>
            <a:lstStyle/>
            <a:p>
              <a:pPr algn="ctr" defTabSz="466344" fontAlgn="base">
                <a:spcBef>
                  <a:spcPct val="0"/>
                </a:spcBef>
                <a:spcAft>
                  <a:spcPct val="0"/>
                </a:spcAft>
              </a:pPr>
              <a:r>
                <a:rPr lang="en-US" sz="2100" kern="0">
                  <a:solidFill>
                    <a:srgbClr val="404040"/>
                  </a:solidFill>
                  <a:latin typeface="Segoe UI Light"/>
                  <a:ea typeface="ＭＳ Ｐゴシック" pitchFamily="-72" charset="-128"/>
                  <a:cs typeface="Helvetica Light"/>
                </a:rPr>
                <a:t>Native API Access</a:t>
              </a: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2801" y="2486172"/>
              <a:ext cx="3150399" cy="1603227"/>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38323" y="2158999"/>
              <a:ext cx="3359829" cy="1925026"/>
            </a:xfrm>
            <a:prstGeom prst="rect">
              <a:avLst/>
            </a:prstGeom>
          </p:spPr>
        </p:pic>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0101" y="2494561"/>
              <a:ext cx="3150399" cy="1586450"/>
            </a:xfrm>
            <a:prstGeom prst="rect">
              <a:avLst/>
            </a:prstGeom>
          </p:spPr>
        </p:pic>
        <p:sp>
          <p:nvSpPr>
            <p:cNvPr id="21" name="Rectangle 20"/>
            <p:cNvSpPr/>
            <p:nvPr/>
          </p:nvSpPr>
          <p:spPr>
            <a:xfrm>
              <a:off x="8247794" y="4521495"/>
              <a:ext cx="3611879" cy="415616"/>
            </a:xfrm>
            <a:prstGeom prst="rect">
              <a:avLst/>
            </a:prstGeom>
          </p:spPr>
          <p:txBody>
            <a:bodyPr wrap="square">
              <a:spAutoFit/>
            </a:bodyPr>
            <a:lstStyle/>
            <a:p>
              <a:pPr algn="ctr" defTabSz="466344" fontAlgn="base">
                <a:spcBef>
                  <a:spcPct val="0"/>
                </a:spcBef>
                <a:spcAft>
                  <a:spcPct val="0"/>
                </a:spcAft>
              </a:pPr>
              <a:r>
                <a:rPr lang="en-US" sz="2100" kern="0">
                  <a:solidFill>
                    <a:srgbClr val="404040"/>
                  </a:solidFill>
                  <a:latin typeface="Segoe UI Light"/>
                  <a:ea typeface="ＭＳ Ｐゴシック" pitchFamily="-72" charset="-128"/>
                  <a:cs typeface="Helvetica Light"/>
                </a:rPr>
                <a:t>Native Performance</a:t>
              </a:r>
            </a:p>
          </p:txBody>
        </p:sp>
      </p:grpSp>
      <p:grpSp>
        <p:nvGrpSpPr>
          <p:cNvPr id="10" name="Group 9"/>
          <p:cNvGrpSpPr/>
          <p:nvPr/>
        </p:nvGrpSpPr>
        <p:grpSpPr>
          <a:xfrm>
            <a:off x="509621" y="1626131"/>
            <a:ext cx="3745438" cy="3745438"/>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5" tIns="91415" rIns="34284" bIns="34284" rtlCol="0" anchor="b" anchorCtr="0"/>
            <a:lstStyle/>
            <a:p>
              <a:pPr algn="ctr" defTabSz="932165" fontAlgn="base">
                <a:spcBef>
                  <a:spcPct val="0"/>
                </a:spcBef>
                <a:spcAft>
                  <a:spcPct val="0"/>
                </a:spcAft>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305843" y="1651523"/>
            <a:ext cx="3745438" cy="3745438"/>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5" tIns="91415" rIns="34284" bIns="34284" rtlCol="0" anchor="b" anchorCtr="0"/>
            <a:lstStyle/>
            <a:p>
              <a:pPr algn="ctr" defTabSz="932165" fontAlgn="base">
                <a:spcBef>
                  <a:spcPct val="0"/>
                </a:spcBef>
                <a:spcAft>
                  <a:spcPct val="0"/>
                </a:spcAft>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8013192" y="1537257"/>
            <a:ext cx="3834312" cy="3834312"/>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5" tIns="91415" rIns="34284" bIns="34284" rtlCol="0" anchor="b" anchorCtr="0"/>
            <a:lstStyle/>
            <a:p>
              <a:pPr algn="ctr" defTabSz="932165" fontAlgn="base">
                <a:spcBef>
                  <a:spcPct val="0"/>
                </a:spcBef>
                <a:spcAft>
                  <a:spcPct val="0"/>
                </a:spcAft>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67955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Page Embedding</a:t>
            </a:r>
          </a:p>
        </p:txBody>
      </p:sp>
    </p:spTree>
    <p:extLst>
      <p:ext uri="{BB962C8B-B14F-4D97-AF65-F5344CB8AC3E}">
        <p14:creationId xmlns:p14="http://schemas.microsoft.com/office/powerpoint/2010/main" val="37038831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3692201" y="2207842"/>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042" fontAlgn="base">
              <a:spcBef>
                <a:spcPct val="0"/>
              </a:spcBef>
              <a:spcAft>
                <a:spcPct val="0"/>
              </a:spcAft>
            </a:pPr>
            <a:r>
              <a:rPr lang="en-US" sz="2448" kern="0" dirty="0" err="1">
                <a:solidFill>
                  <a:srgbClr val="FFFFFF"/>
                </a:solidFill>
                <a:latin typeface="Segoe UI Light" charset="0"/>
                <a:ea typeface="Segoe UI Light" charset="0"/>
                <a:cs typeface="Segoe UI Light" charset="0"/>
              </a:rPr>
              <a:t>Xamarin.Forms</a:t>
            </a:r>
            <a:endParaRPr lang="en-US" sz="2448" kern="0" dirty="0">
              <a:solidFill>
                <a:srgbClr val="FFFFFF"/>
              </a:solidFill>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en-US" dirty="0"/>
              <a:t>Page Embedding</a:t>
            </a:r>
            <a:endParaRPr lang="en-US" sz="4000" dirty="0">
              <a:gradFill>
                <a:gsLst>
                  <a:gs pos="10101">
                    <a:schemeClr val="tx1"/>
                  </a:gs>
                  <a:gs pos="54000">
                    <a:schemeClr val="tx1"/>
                  </a:gs>
                </a:gsLst>
                <a:lin ang="5400000" scaled="0"/>
              </a:gradFill>
            </a:endParaRPr>
          </a:p>
        </p:txBody>
      </p:sp>
      <p:sp>
        <p:nvSpPr>
          <p:cNvPr id="4" name="Rectangle 3"/>
          <p:cNvSpPr/>
          <p:nvPr/>
        </p:nvSpPr>
        <p:spPr bwMode="auto">
          <a:xfrm>
            <a:off x="3692201" y="3563338"/>
            <a:ext cx="4591478" cy="2145388"/>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042" fontAlgn="base">
              <a:spcBef>
                <a:spcPct val="0"/>
              </a:spcBef>
              <a:spcAft>
                <a:spcPct val="0"/>
              </a:spcAft>
            </a:pPr>
            <a:r>
              <a:rPr lang="en-US" sz="3264" kern="0">
                <a:solidFill>
                  <a:srgbClr val="FFFFFF"/>
                </a:solidFill>
                <a:latin typeface="Segoe UI Light"/>
              </a:rPr>
              <a:t>Shared C# Logic</a:t>
            </a:r>
          </a:p>
        </p:txBody>
      </p:sp>
      <p:sp>
        <p:nvSpPr>
          <p:cNvPr id="5" name="Rectangle 4"/>
          <p:cNvSpPr/>
          <p:nvPr/>
        </p:nvSpPr>
        <p:spPr bwMode="auto">
          <a:xfrm>
            <a:off x="6786806" y="2952139"/>
            <a:ext cx="1496874" cy="57021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05"/>
            <a:r>
              <a:rPr lang="en-US" sz="1836" kern="0">
                <a:solidFill>
                  <a:schemeClr val="bg1"/>
                </a:solidFill>
                <a:latin typeface="Segoe UI Light" charset="0"/>
                <a:ea typeface="Segoe UI Light" charset="0"/>
                <a:cs typeface="Segoe UI Light" charset="0"/>
              </a:rPr>
              <a:t>Windows C#</a:t>
            </a:r>
          </a:p>
        </p:txBody>
      </p:sp>
      <p:sp>
        <p:nvSpPr>
          <p:cNvPr id="6" name="Rectangle 5"/>
          <p:cNvSpPr/>
          <p:nvPr/>
        </p:nvSpPr>
        <p:spPr bwMode="auto">
          <a:xfrm>
            <a:off x="5238209" y="2952139"/>
            <a:ext cx="1490496" cy="57021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05"/>
            <a:r>
              <a:rPr lang="en-US" sz="1836" kern="0">
                <a:solidFill>
                  <a:schemeClr val="bg1"/>
                </a:solidFill>
                <a:latin typeface="Segoe UI Light" charset="0"/>
                <a:ea typeface="Segoe UI Light" charset="0"/>
                <a:cs typeface="Segoe UI Light" charset="0"/>
              </a:rPr>
              <a:t>Android C#</a:t>
            </a:r>
          </a:p>
        </p:txBody>
      </p:sp>
      <p:sp>
        <p:nvSpPr>
          <p:cNvPr id="7" name="Rectangle 6"/>
          <p:cNvSpPr/>
          <p:nvPr/>
        </p:nvSpPr>
        <p:spPr bwMode="auto">
          <a:xfrm>
            <a:off x="3692201" y="2952139"/>
            <a:ext cx="1493654" cy="57021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05"/>
            <a:r>
              <a:rPr lang="en-US" sz="1836" kern="0">
                <a:solidFill>
                  <a:schemeClr val="bg1"/>
                </a:solidFill>
                <a:latin typeface="Segoe UI Light" charset="0"/>
                <a:ea typeface="Segoe UI Light" charset="0"/>
                <a:cs typeface="Segoe UI Light" charset="0"/>
              </a:rPr>
              <a:t>iOS C#</a:t>
            </a:r>
          </a:p>
        </p:txBody>
      </p:sp>
      <p:grpSp>
        <p:nvGrpSpPr>
          <p:cNvPr id="9" name="Group 8"/>
          <p:cNvGrpSpPr/>
          <p:nvPr/>
        </p:nvGrpSpPr>
        <p:grpSpPr>
          <a:xfrm>
            <a:off x="5711305" y="2263160"/>
            <a:ext cx="556523" cy="556523"/>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226188" y="2271961"/>
            <a:ext cx="556523" cy="556523"/>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196422" y="2263160"/>
            <a:ext cx="556523" cy="556523"/>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8998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20475E-6 2.30141E-6 L 4.20475E-6 -0.11553 " pathEditMode="relative" rAng="0" ptsTypes="AA">
                                      <p:cBhvr>
                                        <p:cTn id="6" dur="2000" fill="hold"/>
                                        <p:tgtEl>
                                          <p:spTgt spid="17"/>
                                        </p:tgtEl>
                                        <p:attrNameLst>
                                          <p:attrName>ppt_x</p:attrName>
                                          <p:attrName>ppt_y</p:attrName>
                                        </p:attrNameLst>
                                      </p:cBhvr>
                                      <p:rCtr x="0" y="-5788"/>
                                    </p:animMotion>
                                  </p:childTnLst>
                                </p:cTn>
                              </p:par>
                              <p:par>
                                <p:cTn id="7" presetID="64" presetClass="path" presetSubtype="0" accel="50000" decel="50000" fill="hold" nodeType="withEffect">
                                  <p:stCondLst>
                                    <p:cond delay="0"/>
                                  </p:stCondLst>
                                  <p:childTnLst>
                                    <p:animMotion origin="layout" path="M -3.14016E-7 2.30141E-6 L -3.14016E-7 -0.11553 " pathEditMode="relative" rAng="0" ptsTypes="AA">
                                      <p:cBhvr>
                                        <p:cTn id="8" dur="2000" fill="hold"/>
                                        <p:tgtEl>
                                          <p:spTgt spid="9"/>
                                        </p:tgtEl>
                                        <p:attrNameLst>
                                          <p:attrName>ppt_x</p:attrName>
                                          <p:attrName>ppt_y</p:attrName>
                                        </p:attrNameLst>
                                      </p:cBhvr>
                                      <p:rCtr x="0" y="-5788"/>
                                    </p:animMotion>
                                  </p:childTnLst>
                                </p:cTn>
                              </p:par>
                              <p:par>
                                <p:cTn id="9" presetID="64" presetClass="path" presetSubtype="0" accel="50000" decel="50000" fill="hold" nodeType="withEffect">
                                  <p:stCondLst>
                                    <p:cond delay="0"/>
                                  </p:stCondLst>
                                  <p:childTnLst>
                                    <p:animMotion origin="layout" path="M 2.81593E-6 5.22015E-7 L 2.81593E-6 -0.11689 " pathEditMode="relative" rAng="0" ptsTypes="AA">
                                      <p:cBhvr>
                                        <p:cTn id="10" dur="2000" fill="hold"/>
                                        <p:tgtEl>
                                          <p:spTgt spid="12"/>
                                        </p:tgtEl>
                                        <p:attrNameLst>
                                          <p:attrName>ppt_x</p:attrName>
                                          <p:attrName>ppt_y</p:attrName>
                                        </p:attrNameLst>
                                      </p:cBhvr>
                                      <p:rCtr x="0" y="-5856"/>
                                    </p:animMotion>
                                  </p:childTnLst>
                                </p:cTn>
                              </p:par>
                              <p:par>
                                <p:cTn id="11" presetID="53" presetClass="entr" presetSubtype="16"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endParaRPr lang="en-US" sz="7200" dirty="0"/>
          </a:p>
        </p:txBody>
      </p:sp>
      <p:sp>
        <p:nvSpPr>
          <p:cNvPr id="3" name="Text Placeholder 3"/>
          <p:cNvSpPr txBox="1">
            <a:spLocks/>
          </p:cNvSpPr>
          <p:nvPr/>
        </p:nvSpPr>
        <p:spPr>
          <a:xfrm>
            <a:off x="274638" y="3954463"/>
            <a:ext cx="10058401" cy="73866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Page Embedding</a:t>
            </a:r>
          </a:p>
        </p:txBody>
      </p:sp>
    </p:spTree>
    <p:extLst>
      <p:ext uri="{BB962C8B-B14F-4D97-AF65-F5344CB8AC3E}">
        <p14:creationId xmlns:p14="http://schemas.microsoft.com/office/powerpoint/2010/main" val="1126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7376928" y="2207842"/>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042" fontAlgn="base">
              <a:spcBef>
                <a:spcPct val="0"/>
              </a:spcBef>
              <a:spcAft>
                <a:spcPct val="0"/>
              </a:spcAft>
            </a:pPr>
            <a:endParaRPr lang="en-US" sz="2448" kern="0" dirty="0">
              <a:solidFill>
                <a:srgbClr val="FFFFFF"/>
              </a:solidFill>
              <a:latin typeface="Segoe UI Light" charset="0"/>
              <a:ea typeface="Segoe UI Light" charset="0"/>
              <a:cs typeface="Segoe UI Light" charset="0"/>
            </a:endParaRPr>
          </a:p>
        </p:txBody>
      </p:sp>
      <p:sp>
        <p:nvSpPr>
          <p:cNvPr id="26" name="Rectangle 25"/>
          <p:cNvSpPr/>
          <p:nvPr/>
        </p:nvSpPr>
        <p:spPr bwMode="auto">
          <a:xfrm>
            <a:off x="594377" y="2207842"/>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042" fontAlgn="base">
              <a:spcBef>
                <a:spcPct val="0"/>
              </a:spcBef>
              <a:spcAft>
                <a:spcPct val="0"/>
              </a:spcAft>
            </a:pPr>
            <a:endParaRPr lang="en-US" sz="2448" kern="0" dirty="0">
              <a:solidFill>
                <a:srgbClr val="FFFFFF"/>
              </a:solidFill>
              <a:latin typeface="Segoe UI Light" charset="0"/>
              <a:ea typeface="Segoe UI Light" charset="0"/>
              <a:cs typeface="Segoe UI Light" charset="0"/>
            </a:endParaRPr>
          </a:p>
        </p:txBody>
      </p:sp>
      <p:sp>
        <p:nvSpPr>
          <p:cNvPr id="23" name="Rectangle 22"/>
          <p:cNvSpPr/>
          <p:nvPr/>
        </p:nvSpPr>
        <p:spPr bwMode="auto">
          <a:xfrm>
            <a:off x="2133742" y="2207842"/>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042" fontAlgn="base">
              <a:spcBef>
                <a:spcPct val="0"/>
              </a:spcBef>
              <a:spcAft>
                <a:spcPct val="0"/>
              </a:spcAft>
            </a:pPr>
            <a:endParaRPr lang="en-US" sz="2448" kern="0" dirty="0">
              <a:solidFill>
                <a:srgbClr val="FFFFFF"/>
              </a:solidFill>
              <a:latin typeface="Segoe UI Light" charset="0"/>
              <a:ea typeface="Segoe UI Light" charset="0"/>
              <a:cs typeface="Segoe UI Light" charset="0"/>
            </a:endParaRPr>
          </a:p>
        </p:txBody>
      </p:sp>
      <p:sp>
        <p:nvSpPr>
          <p:cNvPr id="16" name="Rectangle 15"/>
          <p:cNvSpPr/>
          <p:nvPr/>
        </p:nvSpPr>
        <p:spPr bwMode="auto">
          <a:xfrm>
            <a:off x="3692201" y="2207842"/>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042" fontAlgn="base">
              <a:spcBef>
                <a:spcPct val="0"/>
              </a:spcBef>
              <a:spcAft>
                <a:spcPct val="0"/>
              </a:spcAft>
            </a:pPr>
            <a:r>
              <a:rPr lang="en-US" sz="2448" kern="0" dirty="0" err="1">
                <a:solidFill>
                  <a:srgbClr val="FFFFFF"/>
                </a:solidFill>
                <a:latin typeface="Segoe UI Light" charset="0"/>
                <a:ea typeface="Segoe UI Light" charset="0"/>
                <a:cs typeface="Segoe UI Light" charset="0"/>
              </a:rPr>
              <a:t>Xamarin.Forms</a:t>
            </a:r>
            <a:endParaRPr lang="en-US" sz="2448" kern="0" dirty="0">
              <a:solidFill>
                <a:srgbClr val="FFFFFF"/>
              </a:solidFill>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en-US" dirty="0"/>
              <a:t>.NET Embedding</a:t>
            </a:r>
            <a:endParaRPr lang="en-US" sz="4000" dirty="0">
              <a:gradFill>
                <a:gsLst>
                  <a:gs pos="10101">
                    <a:schemeClr val="tx1"/>
                  </a:gs>
                  <a:gs pos="54000">
                    <a:schemeClr val="tx1"/>
                  </a:gs>
                </a:gsLst>
                <a:lin ang="5400000" scaled="0"/>
              </a:gradFill>
            </a:endParaRPr>
          </a:p>
        </p:txBody>
      </p:sp>
      <p:sp>
        <p:nvSpPr>
          <p:cNvPr id="4" name="Rectangle 3"/>
          <p:cNvSpPr/>
          <p:nvPr/>
        </p:nvSpPr>
        <p:spPr bwMode="auto">
          <a:xfrm>
            <a:off x="3692201" y="3563338"/>
            <a:ext cx="4591478" cy="2145388"/>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042" fontAlgn="base">
              <a:spcBef>
                <a:spcPct val="0"/>
              </a:spcBef>
              <a:spcAft>
                <a:spcPct val="0"/>
              </a:spcAft>
            </a:pPr>
            <a:r>
              <a:rPr lang="en-US" sz="3264" kern="0">
                <a:solidFill>
                  <a:srgbClr val="FFFFFF"/>
                </a:solidFill>
                <a:latin typeface="Segoe UI Light"/>
              </a:rPr>
              <a:t>Shared C# Logic</a:t>
            </a:r>
          </a:p>
        </p:txBody>
      </p:sp>
      <p:sp>
        <p:nvSpPr>
          <p:cNvPr id="5" name="Rectangle 4"/>
          <p:cNvSpPr/>
          <p:nvPr/>
        </p:nvSpPr>
        <p:spPr bwMode="auto">
          <a:xfrm>
            <a:off x="6786806" y="2952139"/>
            <a:ext cx="1496874" cy="57021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05"/>
            <a:r>
              <a:rPr lang="en-US" sz="1836" kern="0">
                <a:solidFill>
                  <a:schemeClr val="bg1"/>
                </a:solidFill>
                <a:latin typeface="Segoe UI Light" charset="0"/>
                <a:ea typeface="Segoe UI Light" charset="0"/>
                <a:cs typeface="Segoe UI Light" charset="0"/>
              </a:rPr>
              <a:t>Windows C#</a:t>
            </a:r>
          </a:p>
        </p:txBody>
      </p:sp>
      <p:sp>
        <p:nvSpPr>
          <p:cNvPr id="6" name="Rectangle 5"/>
          <p:cNvSpPr/>
          <p:nvPr/>
        </p:nvSpPr>
        <p:spPr bwMode="auto">
          <a:xfrm>
            <a:off x="5238209" y="2952139"/>
            <a:ext cx="1490496" cy="57021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05"/>
            <a:r>
              <a:rPr lang="en-US" sz="1836" kern="0">
                <a:solidFill>
                  <a:schemeClr val="bg1"/>
                </a:solidFill>
                <a:latin typeface="Segoe UI Light" charset="0"/>
                <a:ea typeface="Segoe UI Light" charset="0"/>
                <a:cs typeface="Segoe UI Light" charset="0"/>
              </a:rPr>
              <a:t>Android C#</a:t>
            </a:r>
          </a:p>
        </p:txBody>
      </p:sp>
      <p:sp>
        <p:nvSpPr>
          <p:cNvPr id="7" name="Rectangle 6"/>
          <p:cNvSpPr/>
          <p:nvPr/>
        </p:nvSpPr>
        <p:spPr bwMode="auto">
          <a:xfrm>
            <a:off x="3692201" y="2952139"/>
            <a:ext cx="1493654" cy="57021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05"/>
            <a:r>
              <a:rPr lang="en-US" sz="1836" kern="0">
                <a:solidFill>
                  <a:schemeClr val="bg1"/>
                </a:solidFill>
                <a:latin typeface="Segoe UI Light" charset="0"/>
                <a:ea typeface="Segoe UI Light" charset="0"/>
                <a:cs typeface="Segoe UI Light" charset="0"/>
              </a:rPr>
              <a:t>iOS C#</a:t>
            </a:r>
          </a:p>
        </p:txBody>
      </p:sp>
      <p:grpSp>
        <p:nvGrpSpPr>
          <p:cNvPr id="9" name="Group 8"/>
          <p:cNvGrpSpPr/>
          <p:nvPr/>
        </p:nvGrpSpPr>
        <p:grpSpPr>
          <a:xfrm>
            <a:off x="5711305" y="2263160"/>
            <a:ext cx="556523" cy="556523"/>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226188" y="2271961"/>
            <a:ext cx="556523" cy="556523"/>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196422" y="2263160"/>
            <a:ext cx="556523" cy="556523"/>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p:cNvSpPr/>
          <p:nvPr/>
        </p:nvSpPr>
        <p:spPr bwMode="auto">
          <a:xfrm>
            <a:off x="2138606" y="2952139"/>
            <a:ext cx="1493654" cy="2743200"/>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05"/>
            <a:r>
              <a:rPr lang="en-US" sz="1836" kern="0" dirty="0">
                <a:solidFill>
                  <a:schemeClr val="bg1"/>
                </a:solidFill>
                <a:latin typeface="Segoe UI Light" charset="0"/>
                <a:ea typeface="Segoe UI Light" charset="0"/>
                <a:cs typeface="Segoe UI Light" charset="0"/>
              </a:rPr>
              <a:t>iOS </a:t>
            </a:r>
          </a:p>
          <a:p>
            <a:pPr algn="ctr" defTabSz="932305"/>
            <a:r>
              <a:rPr lang="en-US" sz="1836" kern="0" dirty="0" err="1">
                <a:solidFill>
                  <a:schemeClr val="bg1"/>
                </a:solidFill>
                <a:latin typeface="Segoe UI Light" charset="0"/>
                <a:ea typeface="Segoe UI Light" charset="0"/>
                <a:cs typeface="Segoe UI Light" charset="0"/>
              </a:rPr>
              <a:t>Obj</a:t>
            </a:r>
            <a:r>
              <a:rPr lang="en-US" sz="1836" kern="0" dirty="0">
                <a:solidFill>
                  <a:schemeClr val="bg1"/>
                </a:solidFill>
                <a:latin typeface="Segoe UI Light" charset="0"/>
                <a:ea typeface="Segoe UI Light" charset="0"/>
                <a:cs typeface="Segoe UI Light" charset="0"/>
              </a:rPr>
              <a:t>-C</a:t>
            </a:r>
          </a:p>
          <a:p>
            <a:pPr algn="ctr" defTabSz="932305"/>
            <a:r>
              <a:rPr lang="en-US" sz="1836" kern="0" dirty="0">
                <a:solidFill>
                  <a:schemeClr val="bg1"/>
                </a:solidFill>
                <a:latin typeface="Segoe UI Light" charset="0"/>
                <a:ea typeface="Segoe UI Light" charset="0"/>
                <a:cs typeface="Segoe UI Light" charset="0"/>
              </a:rPr>
              <a:t>Swift</a:t>
            </a:r>
          </a:p>
        </p:txBody>
      </p:sp>
      <p:sp>
        <p:nvSpPr>
          <p:cNvPr id="25" name="Rectangle 24"/>
          <p:cNvSpPr/>
          <p:nvPr/>
        </p:nvSpPr>
        <p:spPr bwMode="auto">
          <a:xfrm>
            <a:off x="588169" y="2952139"/>
            <a:ext cx="1490496" cy="2743200"/>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05"/>
            <a:r>
              <a:rPr lang="en-US" sz="1836" kern="0" dirty="0">
                <a:solidFill>
                  <a:schemeClr val="bg1"/>
                </a:solidFill>
                <a:latin typeface="Segoe UI Light" charset="0"/>
                <a:ea typeface="Segoe UI Light" charset="0"/>
                <a:cs typeface="Segoe UI Light" charset="0"/>
              </a:rPr>
              <a:t>Android Java</a:t>
            </a:r>
          </a:p>
        </p:txBody>
      </p:sp>
      <p:sp>
        <p:nvSpPr>
          <p:cNvPr id="22" name="Rectangle 21"/>
          <p:cNvSpPr/>
          <p:nvPr/>
        </p:nvSpPr>
        <p:spPr bwMode="auto">
          <a:xfrm>
            <a:off x="8343620" y="2952139"/>
            <a:ext cx="3624786" cy="2743200"/>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042" fontAlgn="base">
              <a:spcBef>
                <a:spcPct val="0"/>
              </a:spcBef>
              <a:spcAft>
                <a:spcPct val="0"/>
              </a:spcAft>
            </a:pPr>
            <a:r>
              <a:rPr lang="en-US" sz="3264" kern="0" dirty="0">
                <a:solidFill>
                  <a:srgbClr val="FFFFFF"/>
                </a:solidFill>
                <a:latin typeface="Segoe UI Light"/>
              </a:rPr>
              <a:t>?</a:t>
            </a:r>
          </a:p>
        </p:txBody>
      </p:sp>
    </p:spTree>
    <p:extLst>
      <p:ext uri="{BB962C8B-B14F-4D97-AF65-F5344CB8AC3E}">
        <p14:creationId xmlns:p14="http://schemas.microsoft.com/office/powerpoint/2010/main" val="283420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20475E-6 2.30141E-6 L 4.20475E-6 -0.11553 " pathEditMode="relative" rAng="0" ptsTypes="AA">
                                      <p:cBhvr>
                                        <p:cTn id="6" dur="2000" fill="hold"/>
                                        <p:tgtEl>
                                          <p:spTgt spid="17"/>
                                        </p:tgtEl>
                                        <p:attrNameLst>
                                          <p:attrName>ppt_x</p:attrName>
                                          <p:attrName>ppt_y</p:attrName>
                                        </p:attrNameLst>
                                      </p:cBhvr>
                                      <p:rCtr x="0" y="-5788"/>
                                    </p:animMotion>
                                  </p:childTnLst>
                                </p:cTn>
                              </p:par>
                              <p:par>
                                <p:cTn id="7" presetID="64" presetClass="path" presetSubtype="0" accel="50000" decel="50000" fill="hold" nodeType="withEffect">
                                  <p:stCondLst>
                                    <p:cond delay="0"/>
                                  </p:stCondLst>
                                  <p:childTnLst>
                                    <p:animMotion origin="layout" path="M -3.14016E-7 2.30141E-6 L -3.14016E-7 -0.11553 " pathEditMode="relative" rAng="0" ptsTypes="AA">
                                      <p:cBhvr>
                                        <p:cTn id="8" dur="2000" fill="hold"/>
                                        <p:tgtEl>
                                          <p:spTgt spid="9"/>
                                        </p:tgtEl>
                                        <p:attrNameLst>
                                          <p:attrName>ppt_x</p:attrName>
                                          <p:attrName>ppt_y</p:attrName>
                                        </p:attrNameLst>
                                      </p:cBhvr>
                                      <p:rCtr x="0" y="-5788"/>
                                    </p:animMotion>
                                  </p:childTnLst>
                                </p:cTn>
                              </p:par>
                              <p:par>
                                <p:cTn id="9" presetID="64" presetClass="path" presetSubtype="0" accel="50000" decel="50000" fill="hold" nodeType="withEffect">
                                  <p:stCondLst>
                                    <p:cond delay="0"/>
                                  </p:stCondLst>
                                  <p:childTnLst>
                                    <p:animMotion origin="layout" path="M 2.81593E-6 5.22015E-7 L 2.81593E-6 -0.11689 " pathEditMode="relative" rAng="0" ptsTypes="AA">
                                      <p:cBhvr>
                                        <p:cTn id="10" dur="2000" fill="hold"/>
                                        <p:tgtEl>
                                          <p:spTgt spid="12"/>
                                        </p:tgtEl>
                                        <p:attrNameLst>
                                          <p:attrName>ppt_x</p:attrName>
                                          <p:attrName>ppt_y</p:attrName>
                                        </p:attrNameLst>
                                      </p:cBhvr>
                                      <p:rCtr x="0" y="-5856"/>
                                    </p:animMotion>
                                  </p:childTnLst>
                                </p:cTn>
                              </p:par>
                              <p:par>
                                <p:cTn id="11" presetID="53" presetClass="entr" presetSubtype="16"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3" grpId="0" animBg="1"/>
      <p:bldP spid="16" grpId="0" animBg="1"/>
      <p:bldP spid="21" grpId="0" animBg="1"/>
      <p:bldP spid="25" grpId="0" animBg="1"/>
      <p:bldP spid="2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XAML Standard</a:t>
            </a:r>
          </a:p>
        </p:txBody>
      </p:sp>
      <p:sp>
        <p:nvSpPr>
          <p:cNvPr id="3" name="Text Placeholder 2"/>
          <p:cNvSpPr>
            <a:spLocks noGrp="1"/>
          </p:cNvSpPr>
          <p:nvPr>
            <p:ph type="body" sz="quarter" idx="10"/>
          </p:nvPr>
        </p:nvSpPr>
        <p:spPr>
          <a:xfrm>
            <a:off x="274702" y="1211287"/>
            <a:ext cx="11888787" cy="3323987"/>
          </a:xfrm>
        </p:spPr>
        <p:txBody>
          <a:bodyPr/>
          <a:lstStyle/>
          <a:p>
            <a:r>
              <a:rPr lang="en-US" dirty="0"/>
              <a:t>Lots of feedback!</a:t>
            </a:r>
          </a:p>
          <a:p>
            <a:r>
              <a:rPr lang="en-US" dirty="0"/>
              <a:t>Reconciling the APIs we can without breakage</a:t>
            </a:r>
          </a:p>
          <a:p>
            <a:r>
              <a:rPr lang="en-US" dirty="0"/>
              <a:t>Considering sharing implementations of</a:t>
            </a:r>
          </a:p>
          <a:p>
            <a:pPr lvl="1"/>
            <a:r>
              <a:rPr lang="en-US" dirty="0" err="1"/>
              <a:t>x:Bind</a:t>
            </a:r>
            <a:endParaRPr lang="en-US" dirty="0"/>
          </a:p>
          <a:p>
            <a:pPr lvl="1"/>
            <a:r>
              <a:rPr lang="en-US" dirty="0"/>
              <a:t>Visual State Manager</a:t>
            </a:r>
          </a:p>
          <a:p>
            <a:pPr lvl="1"/>
            <a:r>
              <a:rPr lang="en-US" dirty="0"/>
              <a:t>More</a:t>
            </a:r>
          </a:p>
        </p:txBody>
      </p:sp>
    </p:spTree>
    <p:extLst>
      <p:ext uri="{BB962C8B-B14F-4D97-AF65-F5344CB8AC3E}">
        <p14:creationId xmlns:p14="http://schemas.microsoft.com/office/powerpoint/2010/main" val="93208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Platforms</a:t>
            </a:r>
            <a:endParaRPr lang="en-US" sz="7200" dirty="0"/>
          </a:p>
        </p:txBody>
      </p:sp>
    </p:spTree>
    <p:extLst>
      <p:ext uri="{BB962C8B-B14F-4D97-AF65-F5344CB8AC3E}">
        <p14:creationId xmlns:p14="http://schemas.microsoft.com/office/powerpoint/2010/main" val="16566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00300" y="469900"/>
            <a:ext cx="7629525" cy="6038850"/>
          </a:xfrm>
          <a:prstGeom prst="rect">
            <a:avLst/>
          </a:prstGeom>
        </p:spPr>
      </p:pic>
    </p:spTree>
    <p:extLst>
      <p:ext uri="{BB962C8B-B14F-4D97-AF65-F5344CB8AC3E}">
        <p14:creationId xmlns:p14="http://schemas.microsoft.com/office/powerpoint/2010/main" val="174694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6812466" y="4419216"/>
            <a:ext cx="5177593" cy="2339102"/>
          </a:xfrm>
        </p:spPr>
        <p:txBody>
          <a:bodyPr/>
          <a:lstStyle/>
          <a:p>
            <a:pPr marL="0" indent="0">
              <a:lnSpc>
                <a:spcPct val="100000"/>
              </a:lnSpc>
              <a:spcBef>
                <a:spcPts val="0"/>
              </a:spcBef>
              <a:buNone/>
            </a:pPr>
            <a:r>
              <a:rPr lang="en-US" sz="2800">
                <a:ln>
                  <a:solidFill>
                    <a:schemeClr val="bg1"/>
                  </a:solidFill>
                </a:ln>
                <a:solidFill>
                  <a:schemeClr val="bg1"/>
                </a:solidFill>
              </a:rPr>
              <a:t>Get a full subscription for live classes, advanced topics, and to complete certification. </a:t>
            </a:r>
          </a:p>
          <a:p>
            <a:pPr marL="0" indent="0">
              <a:lnSpc>
                <a:spcPct val="100000"/>
              </a:lnSpc>
              <a:spcBef>
                <a:spcPts val="0"/>
              </a:spcBef>
              <a:buNone/>
            </a:pPr>
            <a:r>
              <a:rPr lang="en-US" sz="2800">
                <a:ln>
                  <a:solidFill>
                    <a:schemeClr val="bg1"/>
                  </a:solidFill>
                </a:ln>
                <a:solidFill>
                  <a:schemeClr val="bg1"/>
                </a:solidFill>
              </a:rPr>
              <a:t>Sign up at:</a:t>
            </a:r>
            <a:br>
              <a:rPr lang="en-US" sz="2800">
                <a:ln>
                  <a:solidFill>
                    <a:schemeClr val="bg1"/>
                  </a:solidFill>
                </a:ln>
                <a:solidFill>
                  <a:schemeClr val="bg1"/>
                </a:solidFill>
              </a:rPr>
            </a:br>
            <a:r>
              <a:rPr lang="en-US" sz="2800" err="1">
                <a:ln>
                  <a:solidFill>
                    <a:srgbClr val="FFFF00"/>
                  </a:solidFill>
                </a:ln>
                <a:solidFill>
                  <a:srgbClr val="FFFF00"/>
                </a:solidFill>
              </a:rPr>
              <a:t>xamarin.com</a:t>
            </a:r>
            <a:r>
              <a:rPr lang="en-US" sz="2800">
                <a:ln>
                  <a:solidFill>
                    <a:srgbClr val="FFFF00"/>
                  </a:solidFill>
                </a:ln>
                <a:solidFill>
                  <a:srgbClr val="FFFF00"/>
                </a:solidFill>
              </a:rPr>
              <a:t>/university</a:t>
            </a:r>
            <a:endParaRPr lang="en-US" sz="2800">
              <a:ln>
                <a:solidFill>
                  <a:schemeClr val="bg1"/>
                </a:solidFill>
              </a:ln>
              <a:solidFill>
                <a:schemeClr val="bg1"/>
              </a:solidFill>
            </a:endParaRPr>
          </a:p>
        </p:txBody>
      </p:sp>
      <p:pic>
        <p:nvPicPr>
          <p:cNvPr id="7" name="Picture 6"/>
          <p:cNvPicPr>
            <a:picLocks noChangeAspect="1"/>
          </p:cNvPicPr>
          <p:nvPr/>
        </p:nvPicPr>
        <p:blipFill>
          <a:blip r:embed="rId4"/>
          <a:stretch>
            <a:fillRect/>
          </a:stretch>
        </p:blipFill>
        <p:spPr>
          <a:xfrm>
            <a:off x="7098905" y="588023"/>
            <a:ext cx="4714159" cy="666268"/>
          </a:xfrm>
          <a:prstGeom prst="rect">
            <a:avLst/>
          </a:prstGeom>
        </p:spPr>
      </p:pic>
      <p:sp>
        <p:nvSpPr>
          <p:cNvPr id="6" name="TextBox 5"/>
          <p:cNvSpPr txBox="1"/>
          <p:nvPr/>
        </p:nvSpPr>
        <p:spPr>
          <a:xfrm>
            <a:off x="7913044" y="1254292"/>
            <a:ext cx="3867300" cy="518937"/>
          </a:xfrm>
          <a:prstGeom prst="roundRect">
            <a:avLst/>
          </a:prstGeom>
          <a:solidFill>
            <a:schemeClr val="bg1"/>
          </a:solidFill>
        </p:spPr>
        <p:txBody>
          <a:bodyPr wrap="square" rtlCol="0">
            <a:spAutoFit/>
          </a:bodyPr>
          <a:lstStyle/>
          <a:p>
            <a:pPr algn="ctr" defTabSz="621689" fontAlgn="base">
              <a:spcBef>
                <a:spcPct val="0"/>
              </a:spcBef>
              <a:spcAft>
                <a:spcPct val="0"/>
              </a:spcAft>
              <a:defRPr/>
            </a:pPr>
            <a:r>
              <a:rPr lang="en-US" sz="2448" kern="0">
                <a:solidFill>
                  <a:prstClr val="black"/>
                </a:solidFill>
                <a:latin typeface="Segoe UI Light"/>
                <a:ea typeface="ＭＳ Ｐゴシック" charset="0"/>
                <a:cs typeface="Segoe UI Light"/>
              </a:rPr>
              <a:t>Free self-guided courses</a:t>
            </a:r>
          </a:p>
        </p:txBody>
      </p:sp>
      <p:sp>
        <p:nvSpPr>
          <p:cNvPr id="8" name="Content Placeholder 4"/>
          <p:cNvSpPr txBox="1">
            <a:spLocks/>
          </p:cNvSpPr>
          <p:nvPr/>
        </p:nvSpPr>
        <p:spPr>
          <a:xfrm>
            <a:off x="550869" y="4419216"/>
            <a:ext cx="5663380" cy="2342751"/>
          </a:xfrm>
          <a:prstGeom prst="rect">
            <a:avLst/>
          </a:prstGeom>
        </p:spPr>
        <p:txBody>
          <a:bodyPr vert="horz" wrap="square" lIns="149196" tIns="93247" rIns="149196" bIns="9324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57">
              <a:lnSpc>
                <a:spcPct val="100000"/>
              </a:lnSpc>
              <a:spcBef>
                <a:spcPts val="0"/>
              </a:spcBef>
              <a:buSzTx/>
              <a:buFont typeface="Arial" pitchFamily="34" charset="0"/>
              <a:buNone/>
              <a:defRPr/>
            </a:pPr>
            <a:r>
              <a:rPr lang="en-US" sz="2800">
                <a:ln>
                  <a:solidFill>
                    <a:srgbClr val="FFFFFF"/>
                  </a:solidFill>
                </a:ln>
                <a:solidFill>
                  <a:srgbClr val="FFFFFF"/>
                </a:solidFill>
              </a:rPr>
              <a:t>Take free self-guided courses that cover the core </a:t>
            </a:r>
            <a:r>
              <a:rPr lang="en-US" sz="2800" err="1">
                <a:ln>
                  <a:solidFill>
                    <a:srgbClr val="FFFFFF"/>
                  </a:solidFill>
                </a:ln>
                <a:solidFill>
                  <a:srgbClr val="FFFFFF"/>
                </a:solidFill>
              </a:rPr>
              <a:t>Xamarin</a:t>
            </a:r>
            <a:r>
              <a:rPr lang="en-US" sz="2800">
                <a:ln>
                  <a:solidFill>
                    <a:srgbClr val="FFFFFF"/>
                  </a:solidFill>
                </a:ln>
                <a:solidFill>
                  <a:srgbClr val="FFFFFF"/>
                </a:solidFill>
              </a:rPr>
              <a:t> concepts and count towards certification. </a:t>
            </a:r>
          </a:p>
          <a:p>
            <a:pPr marL="0" indent="0" defTabSz="914327">
              <a:buFont typeface="Arial" pitchFamily="34" charset="0"/>
              <a:buNone/>
              <a:defRPr/>
            </a:pPr>
            <a:r>
              <a:rPr lang="en-US" sz="2800">
                <a:ln>
                  <a:solidFill>
                    <a:srgbClr val="FFFFFF"/>
                  </a:solidFill>
                </a:ln>
                <a:solidFill>
                  <a:srgbClr val="FFFFFF"/>
                </a:solidFill>
              </a:rPr>
              <a:t>Register at: </a:t>
            </a:r>
            <a:r>
              <a:rPr lang="en-US" sz="2800" err="1">
                <a:ln>
                  <a:solidFill>
                    <a:srgbClr val="FFFF00"/>
                  </a:solidFill>
                </a:ln>
                <a:solidFill>
                  <a:srgbClr val="FFFF00"/>
                </a:solidFill>
              </a:rPr>
              <a:t>university.xamarin.com</a:t>
            </a:r>
            <a:r>
              <a:rPr lang="en-US" sz="2800">
                <a:ln>
                  <a:solidFill>
                    <a:srgbClr val="FFFF00"/>
                  </a:solidFill>
                </a:ln>
                <a:solidFill>
                  <a:srgbClr val="FFFF00"/>
                </a:solidFill>
              </a:rPr>
              <a:t>/self-guided</a:t>
            </a:r>
            <a:endParaRPr lang="en-US" sz="2800">
              <a:ln>
                <a:solidFill>
                  <a:srgbClr val="FFFFFF"/>
                </a:solidFill>
              </a:ln>
              <a:solidFill>
                <a:srgbClr val="FFFFFF"/>
              </a:solidFill>
            </a:endParaRPr>
          </a:p>
        </p:txBody>
      </p:sp>
    </p:spTree>
    <p:extLst>
      <p:ext uri="{BB962C8B-B14F-4D97-AF65-F5344CB8AC3E}">
        <p14:creationId xmlns:p14="http://schemas.microsoft.com/office/powerpoint/2010/main" val="80462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2850011"/>
          </a:xfrm>
        </p:spPr>
        <p:txBody>
          <a:bodyPr/>
          <a:lstStyle/>
          <a:p>
            <a:r>
              <a:rPr lang="en-US" dirty="0"/>
              <a:t>Get started: </a:t>
            </a:r>
            <a:r>
              <a:rPr lang="en-US" dirty="0" err="1"/>
              <a:t>xamarin.com</a:t>
            </a:r>
            <a:r>
              <a:rPr lang="en-US" dirty="0"/>
              <a:t>/download</a:t>
            </a:r>
          </a:p>
          <a:p>
            <a:r>
              <a:rPr lang="en-US" dirty="0"/>
              <a:t>Use </a:t>
            </a:r>
            <a:r>
              <a:rPr lang="en-US" dirty="0" err="1"/>
              <a:t>Xamarin.Forms</a:t>
            </a:r>
            <a:r>
              <a:rPr lang="en-US" dirty="0"/>
              <a:t> 2.4.0 today!</a:t>
            </a:r>
          </a:p>
          <a:p>
            <a:r>
              <a:rPr lang="en-US" dirty="0"/>
              <a:t>Follow the very latest on our Nightly Feed:</a:t>
            </a:r>
          </a:p>
          <a:p>
            <a:pPr lvl="1"/>
            <a:r>
              <a:rPr lang="en-US" dirty="0">
                <a:hlinkClick r:id="rId3"/>
              </a:rPr>
              <a:t>github.com/xamarin/Xamarin.Forms/wiki/Nightly-Builds</a:t>
            </a:r>
            <a:r>
              <a:rPr lang="en-US" dirty="0"/>
              <a:t> </a:t>
            </a:r>
          </a:p>
          <a:p>
            <a:pPr lvl="1"/>
            <a:endParaRPr lang="en-US" dirty="0"/>
          </a:p>
        </p:txBody>
      </p:sp>
    </p:spTree>
    <p:extLst>
      <p:ext uri="{BB962C8B-B14F-4D97-AF65-F5344CB8AC3E}">
        <p14:creationId xmlns:p14="http://schemas.microsoft.com/office/powerpoint/2010/main" val="15705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D9725B-698E-47E3-B931-CB100214DE36}"/>
              </a:ext>
            </a:extLst>
          </p:cNvPr>
          <p:cNvSpPr/>
          <p:nvPr/>
        </p:nvSpPr>
        <p:spPr bwMode="auto">
          <a:xfrm>
            <a:off x="0" y="0"/>
            <a:ext cx="43894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p:nvPr>
        </p:nvSpPr>
        <p:spPr>
          <a:xfrm>
            <a:off x="5760073" y="4074692"/>
            <a:ext cx="6934200" cy="1486561"/>
          </a:xfrm>
          <a:prstGeom prst="rect">
            <a:avLst/>
          </a:prstGeom>
        </p:spPr>
        <p:txBody>
          <a:bodyPr lIns="182880" tIns="146304" rIns="182880" bIns="146304"/>
          <a:lstStyle/>
          <a:p>
            <a:pPr marL="0" indent="0">
              <a:buClr>
                <a:schemeClr val="tx1"/>
              </a:buClr>
              <a:buNone/>
              <a:defRPr/>
            </a:pPr>
            <a:r>
              <a:rPr lang="en-US" sz="3000" dirty="0">
                <a:gradFill>
                  <a:gsLst>
                    <a:gs pos="99115">
                      <a:schemeClr val="tx1"/>
                    </a:gs>
                    <a:gs pos="59000">
                      <a:schemeClr val="tx1"/>
                    </a:gs>
                  </a:gsLst>
                  <a:lin ang="5400000" scaled="0"/>
                </a:gradFill>
                <a:latin typeface="+mn-lt"/>
              </a:rPr>
              <a:t>Phone:</a:t>
            </a:r>
            <a:r>
              <a:rPr lang="en-US" sz="3000" dirty="0">
                <a:gradFill>
                  <a:gsLst>
                    <a:gs pos="99115">
                      <a:schemeClr val="tx2"/>
                    </a:gs>
                    <a:gs pos="59000">
                      <a:schemeClr val="tx2"/>
                    </a:gs>
                  </a:gsLst>
                  <a:lin ang="5400000" scaled="0"/>
                </a:gradFill>
                <a:latin typeface="+mn-lt"/>
              </a:rPr>
              <a:t> </a:t>
            </a:r>
            <a:r>
              <a:rPr lang="en-US" sz="3000" dirty="0">
                <a:gradFill>
                  <a:gsLst>
                    <a:gs pos="99115">
                      <a:schemeClr val="tx1"/>
                    </a:gs>
                    <a:gs pos="59000">
                      <a:schemeClr val="tx1"/>
                    </a:gs>
                  </a:gsLst>
                  <a:lin ang="5400000" scaled="0"/>
                </a:gradFill>
                <a:latin typeface="+mn-lt"/>
              </a:rPr>
              <a:t>download and use the </a:t>
            </a:r>
            <a:br>
              <a:rPr lang="en-US" sz="3000" dirty="0">
                <a:gradFill>
                  <a:gsLst>
                    <a:gs pos="99115">
                      <a:schemeClr val="tx1"/>
                    </a:gs>
                    <a:gs pos="59000">
                      <a:schemeClr val="tx1"/>
                    </a:gs>
                  </a:gsLst>
                  <a:lin ang="5400000" scaled="0"/>
                </a:gradFill>
                <a:latin typeface="+mn-lt"/>
              </a:rPr>
            </a:br>
            <a:r>
              <a:rPr lang="en-US" sz="3000" dirty="0">
                <a:gradFill>
                  <a:gsLst>
                    <a:gs pos="99115">
                      <a:schemeClr val="tx1"/>
                    </a:gs>
                    <a:gs pos="59000">
                      <a:schemeClr val="tx1"/>
                    </a:gs>
                  </a:gsLst>
                  <a:lin ang="5400000" scaled="0"/>
                </a:gradFill>
                <a:latin typeface="+mn-lt"/>
              </a:rPr>
              <a:t>Microsoft Ignite mobile app </a:t>
            </a:r>
            <a:r>
              <a:rPr lang="en-US" sz="2600" dirty="0">
                <a:gradFill>
                  <a:gsLst>
                    <a:gs pos="99115">
                      <a:schemeClr val="tx1"/>
                    </a:gs>
                    <a:gs pos="59000">
                      <a:schemeClr val="tx1"/>
                    </a:gs>
                  </a:gsLst>
                  <a:lin ang="5400000" scaled="0"/>
                </a:gradFill>
                <a:latin typeface="+mn-lt"/>
                <a:hlinkClick r:id="rId3"/>
              </a:rPr>
              <a:t>https://aka.ms/ignite.mobileapp</a:t>
            </a:r>
            <a:endParaRPr lang="en-US" sz="2600" dirty="0">
              <a:gradFill>
                <a:gsLst>
                  <a:gs pos="0">
                    <a:schemeClr val="tx2"/>
                  </a:gs>
                  <a:gs pos="100000">
                    <a:schemeClr val="tx2"/>
                  </a:gs>
                </a:gsLst>
                <a:lin ang="5400000" scaled="0"/>
              </a:gradFill>
              <a:latin typeface="+mn-lt"/>
            </a:endParaRPr>
          </a:p>
        </p:txBody>
      </p:sp>
      <p:sp>
        <p:nvSpPr>
          <p:cNvPr id="2" name="Title 1"/>
          <p:cNvSpPr>
            <a:spLocks noGrp="1"/>
          </p:cNvSpPr>
          <p:nvPr>
            <p:ph type="title"/>
          </p:nvPr>
        </p:nvSpPr>
        <p:spPr>
          <a:xfrm>
            <a:off x="274639" y="1362868"/>
            <a:ext cx="4571999" cy="2556631"/>
          </a:xfrm>
        </p:spPr>
        <p:txBody>
          <a:bodyPr/>
          <a:lstStyle/>
          <a:p>
            <a:r>
              <a:rPr lang="en-US" sz="6000" dirty="0">
                <a:solidFill>
                  <a:schemeClr val="bg1"/>
                </a:solidFill>
              </a:rPr>
              <a:t>Please evaluate </a:t>
            </a:r>
            <a:br>
              <a:rPr lang="en-US" sz="6000" dirty="0">
                <a:solidFill>
                  <a:schemeClr val="bg1"/>
                </a:solidFill>
              </a:rPr>
            </a:br>
            <a:r>
              <a:rPr lang="en-US" sz="6000" dirty="0">
                <a:solidFill>
                  <a:schemeClr val="bg1"/>
                </a:solidFill>
              </a:rPr>
              <a:t>this session</a:t>
            </a:r>
            <a:endParaRPr lang="en-US" sz="3800" dirty="0">
              <a:solidFill>
                <a:schemeClr val="bg1"/>
              </a:solidFill>
              <a:latin typeface="+mn-lt"/>
              <a:cs typeface="+mn-cs"/>
            </a:endParaRPr>
          </a:p>
        </p:txBody>
      </p:sp>
      <p:cxnSp>
        <p:nvCxnSpPr>
          <p:cNvPr id="12" name="Straight Connector 11">
            <a:extLst>
              <a:ext uri="{FF2B5EF4-FFF2-40B4-BE49-F238E27FC236}">
                <a16:creationId xmlns:a16="http://schemas.microsoft.com/office/drawing/2014/main" id="{5CA2B6D0-1B0B-498E-90D0-2ECABE78343B}"/>
              </a:ext>
            </a:extLst>
          </p:cNvPr>
          <p:cNvCxnSpPr>
            <a:cxnSpLocks/>
          </p:cNvCxnSpPr>
          <p:nvPr/>
        </p:nvCxnSpPr>
        <p:spPr>
          <a:xfrm>
            <a:off x="5313362" y="2194560"/>
            <a:ext cx="0" cy="2398955"/>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B9175C7-AC9A-4FEF-89A0-6AD4F117D55D}"/>
              </a:ext>
            </a:extLst>
          </p:cNvPr>
          <p:cNvSpPr/>
          <p:nvPr/>
        </p:nvSpPr>
        <p:spPr>
          <a:xfrm>
            <a:off x="4887304" y="1515919"/>
            <a:ext cx="848309" cy="634020"/>
          </a:xfrm>
          <a:prstGeom prst="rect">
            <a:avLst/>
          </a:prstGeom>
        </p:spPr>
        <p:txBody>
          <a:bodyPr wrap="none">
            <a:spAutoFit/>
          </a:bodyPr>
          <a:lstStyle/>
          <a:p>
            <a:pPr algn="ctr">
              <a:lnSpc>
                <a:spcPct val="80000"/>
              </a:lnSpc>
            </a:pPr>
            <a:r>
              <a:rPr lang="en-US" sz="2200" dirty="0">
                <a:gradFill>
                  <a:gsLst>
                    <a:gs pos="99115">
                      <a:schemeClr val="tx2"/>
                    </a:gs>
                    <a:gs pos="59000">
                      <a:schemeClr val="tx2"/>
                    </a:gs>
                  </a:gsLst>
                  <a:lin ang="5400000" scaled="0"/>
                </a:gradFill>
                <a:latin typeface="Yu Gothic UI Semibold" panose="020B0700000000000000" pitchFamily="34" charset="-128"/>
                <a:ea typeface="Yu Gothic UI Semibold" panose="020B0700000000000000" pitchFamily="34" charset="-128"/>
              </a:rPr>
              <a:t>From</a:t>
            </a:r>
            <a:br>
              <a:rPr lang="en-US" sz="2200" dirty="0">
                <a:gradFill>
                  <a:gsLst>
                    <a:gs pos="99115">
                      <a:schemeClr val="tx2"/>
                    </a:gs>
                    <a:gs pos="59000">
                      <a:schemeClr val="tx2"/>
                    </a:gs>
                  </a:gsLst>
                  <a:lin ang="5400000" scaled="0"/>
                </a:gradFill>
                <a:latin typeface="Yu Gothic UI Semibold" panose="020B0700000000000000" pitchFamily="34" charset="-128"/>
                <a:ea typeface="Yu Gothic UI Semibold" panose="020B0700000000000000" pitchFamily="34" charset="-128"/>
              </a:rPr>
            </a:br>
            <a:r>
              <a:rPr lang="en-US" sz="2200" dirty="0">
                <a:gradFill>
                  <a:gsLst>
                    <a:gs pos="99115">
                      <a:schemeClr val="tx2"/>
                    </a:gs>
                    <a:gs pos="59000">
                      <a:schemeClr val="tx2"/>
                    </a:gs>
                  </a:gsLst>
                  <a:lin ang="5400000" scaled="0"/>
                </a:gradFill>
                <a:latin typeface="Yu Gothic UI Semibold" panose="020B0700000000000000" pitchFamily="34" charset="-128"/>
                <a:ea typeface="Yu Gothic UI Semibold" panose="020B0700000000000000" pitchFamily="34" charset="-128"/>
              </a:rPr>
              <a:t>your</a:t>
            </a:r>
            <a:endParaRPr lang="en-US" sz="2200" dirty="0">
              <a:latin typeface="Yu Gothic UI Semibold" panose="020B0700000000000000" pitchFamily="34" charset="-128"/>
              <a:ea typeface="Yu Gothic UI Semibold" panose="020B0700000000000000" pitchFamily="34" charset="-128"/>
            </a:endParaRPr>
          </a:p>
        </p:txBody>
      </p:sp>
      <p:sp>
        <p:nvSpPr>
          <p:cNvPr id="6" name="Rectangle 5">
            <a:extLst>
              <a:ext uri="{FF2B5EF4-FFF2-40B4-BE49-F238E27FC236}">
                <a16:creationId xmlns:a16="http://schemas.microsoft.com/office/drawing/2014/main" id="{E7885C01-B146-43BF-9012-6CA206FE755E}"/>
              </a:ext>
            </a:extLst>
          </p:cNvPr>
          <p:cNvSpPr/>
          <p:nvPr/>
        </p:nvSpPr>
        <p:spPr>
          <a:xfrm>
            <a:off x="5760073" y="2787823"/>
            <a:ext cx="6433639" cy="954107"/>
          </a:xfrm>
          <a:prstGeom prst="rect">
            <a:avLst/>
          </a:prstGeom>
        </p:spPr>
        <p:txBody>
          <a:bodyPr wrap="square" lIns="182880">
            <a:spAutoFit/>
          </a:bodyPr>
          <a:lstStyle/>
          <a:p>
            <a:pPr>
              <a:buClr>
                <a:schemeClr val="tx1"/>
              </a:buClr>
              <a:defRPr/>
            </a:pPr>
            <a:r>
              <a:rPr lang="en-US" sz="3000" dirty="0">
                <a:gradFill>
                  <a:gsLst>
                    <a:gs pos="99115">
                      <a:schemeClr val="tx1"/>
                    </a:gs>
                    <a:gs pos="59000">
                      <a:schemeClr val="tx1"/>
                    </a:gs>
                  </a:gsLst>
                  <a:lin ang="5400000" scaled="0"/>
                </a:gradFill>
              </a:rPr>
              <a:t>PC or tablet: visit </a:t>
            </a:r>
            <a:r>
              <a:rPr lang="en-US" sz="3000" dirty="0" err="1">
                <a:gradFill>
                  <a:gsLst>
                    <a:gs pos="99115">
                      <a:schemeClr val="tx1"/>
                    </a:gs>
                    <a:gs pos="59000">
                      <a:schemeClr val="tx1"/>
                    </a:gs>
                  </a:gsLst>
                  <a:lin ang="5400000" scaled="0"/>
                </a:gradFill>
              </a:rPr>
              <a:t>MyIgnite</a:t>
            </a:r>
            <a:r>
              <a:rPr lang="en-US" sz="3000" dirty="0">
                <a:gradFill>
                  <a:gsLst>
                    <a:gs pos="99115">
                      <a:schemeClr val="tx1"/>
                    </a:gs>
                    <a:gs pos="59000">
                      <a:schemeClr val="tx1"/>
                    </a:gs>
                  </a:gsLst>
                  <a:lin ang="5400000" scaled="0"/>
                </a:gradFill>
              </a:rPr>
              <a:t> </a:t>
            </a:r>
            <a:r>
              <a:rPr lang="en-US" sz="2600" dirty="0">
                <a:gradFill>
                  <a:gsLst>
                    <a:gs pos="99115">
                      <a:schemeClr val="tx1"/>
                    </a:gs>
                    <a:gs pos="59000">
                      <a:schemeClr val="tx1"/>
                    </a:gs>
                  </a:gsLst>
                  <a:lin ang="5400000" scaled="0"/>
                </a:gradFill>
                <a:hlinkClick r:id="rId4"/>
              </a:rPr>
              <a:t>https://myignite.microsoft.com/evaluations</a:t>
            </a:r>
            <a:endParaRPr lang="en-US" sz="2600" dirty="0">
              <a:gradFill>
                <a:gsLst>
                  <a:gs pos="99115">
                    <a:schemeClr val="tx1"/>
                  </a:gs>
                  <a:gs pos="59000">
                    <a:schemeClr val="tx1"/>
                  </a:gs>
                </a:gsLst>
                <a:lin ang="5400000" scaled="0"/>
              </a:gradFill>
            </a:endParaRPr>
          </a:p>
        </p:txBody>
      </p:sp>
      <p:grpSp>
        <p:nvGrpSpPr>
          <p:cNvPr id="27" name="Group 26">
            <a:extLst>
              <a:ext uri="{FF2B5EF4-FFF2-40B4-BE49-F238E27FC236}">
                <a16:creationId xmlns:a16="http://schemas.microsoft.com/office/drawing/2014/main" id="{0A04A1B0-654D-4751-9FBA-CAC97491AE69}"/>
              </a:ext>
            </a:extLst>
          </p:cNvPr>
          <p:cNvGrpSpPr/>
          <p:nvPr/>
        </p:nvGrpSpPr>
        <p:grpSpPr>
          <a:xfrm>
            <a:off x="4941392" y="2723277"/>
            <a:ext cx="743940" cy="743940"/>
            <a:chOff x="5068714" y="2346760"/>
            <a:chExt cx="743940" cy="743940"/>
          </a:xfrm>
        </p:grpSpPr>
        <p:sp>
          <p:nvSpPr>
            <p:cNvPr id="14" name="Oval 13">
              <a:extLst>
                <a:ext uri="{FF2B5EF4-FFF2-40B4-BE49-F238E27FC236}">
                  <a16:creationId xmlns:a16="http://schemas.microsoft.com/office/drawing/2014/main" id="{20FECF53-763C-4271-B8F8-A4A716465651}"/>
                </a:ext>
              </a:extLst>
            </p:cNvPr>
            <p:cNvSpPr/>
            <p:nvPr/>
          </p:nvSpPr>
          <p:spPr bwMode="auto">
            <a:xfrm>
              <a:off x="5068714" y="2346760"/>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ABCE3E8E-E197-418C-979E-8FE840FCCE46}"/>
                </a:ext>
              </a:extLst>
            </p:cNvPr>
            <p:cNvGrpSpPr/>
            <p:nvPr/>
          </p:nvGrpSpPr>
          <p:grpSpPr>
            <a:xfrm>
              <a:off x="5245660" y="2601662"/>
              <a:ext cx="400129" cy="282590"/>
              <a:chOff x="5395125" y="2601662"/>
              <a:chExt cx="400129" cy="282590"/>
            </a:xfrm>
          </p:grpSpPr>
          <p:sp>
            <p:nvSpPr>
              <p:cNvPr id="8" name="monitor">
                <a:extLst>
                  <a:ext uri="{FF2B5EF4-FFF2-40B4-BE49-F238E27FC236}">
                    <a16:creationId xmlns:a16="http://schemas.microsoft.com/office/drawing/2014/main" id="{46EF422B-0A0E-4BC9-B7F7-14EB673BF803}"/>
                  </a:ext>
                </a:extLst>
              </p:cNvPr>
              <p:cNvSpPr>
                <a:spLocks noChangeAspect="1" noEditPoints="1"/>
              </p:cNvSpPr>
              <p:nvPr/>
            </p:nvSpPr>
            <p:spPr bwMode="auto">
              <a:xfrm>
                <a:off x="5395125" y="2601662"/>
                <a:ext cx="315012" cy="241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 name="Tablet_E70A">
                <a:extLst>
                  <a:ext uri="{FF2B5EF4-FFF2-40B4-BE49-F238E27FC236}">
                    <a16:creationId xmlns:a16="http://schemas.microsoft.com/office/drawing/2014/main" id="{E48E46B1-20A4-4C88-803F-9B0A95D29A31}"/>
                  </a:ext>
                </a:extLst>
              </p:cNvPr>
              <p:cNvSpPr>
                <a:spLocks noChangeAspect="1" noEditPoints="1"/>
              </p:cNvSpPr>
              <p:nvPr/>
            </p:nvSpPr>
            <p:spPr bwMode="auto">
              <a:xfrm>
                <a:off x="5556527" y="2709004"/>
                <a:ext cx="238727" cy="17524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bg2"/>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26" name="Group 25">
            <a:extLst>
              <a:ext uri="{FF2B5EF4-FFF2-40B4-BE49-F238E27FC236}">
                <a16:creationId xmlns:a16="http://schemas.microsoft.com/office/drawing/2014/main" id="{0D475C12-F58C-47F7-A112-19817A71A592}"/>
              </a:ext>
            </a:extLst>
          </p:cNvPr>
          <p:cNvGrpSpPr/>
          <p:nvPr/>
        </p:nvGrpSpPr>
        <p:grpSpPr>
          <a:xfrm>
            <a:off x="4941392" y="4032455"/>
            <a:ext cx="743940" cy="743940"/>
            <a:chOff x="5068714" y="3881848"/>
            <a:chExt cx="743940" cy="743940"/>
          </a:xfrm>
        </p:grpSpPr>
        <p:sp>
          <p:nvSpPr>
            <p:cNvPr id="13" name="Oval 12">
              <a:extLst>
                <a:ext uri="{FF2B5EF4-FFF2-40B4-BE49-F238E27FC236}">
                  <a16:creationId xmlns:a16="http://schemas.microsoft.com/office/drawing/2014/main" id="{E850657F-341F-46CD-B568-9F12BFBAB36C}"/>
                </a:ext>
              </a:extLst>
            </p:cNvPr>
            <p:cNvSpPr/>
            <p:nvPr/>
          </p:nvSpPr>
          <p:spPr bwMode="auto">
            <a:xfrm>
              <a:off x="5068714" y="3881848"/>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CellPhone_E8EA">
              <a:extLst>
                <a:ext uri="{FF2B5EF4-FFF2-40B4-BE49-F238E27FC236}">
                  <a16:creationId xmlns:a16="http://schemas.microsoft.com/office/drawing/2014/main" id="{F052BA03-A0B1-4396-9842-B0076DAA3ADA}"/>
                </a:ext>
              </a:extLst>
            </p:cNvPr>
            <p:cNvSpPr>
              <a:spLocks noChangeAspect="1" noEditPoints="1"/>
            </p:cNvSpPr>
            <p:nvPr/>
          </p:nvSpPr>
          <p:spPr bwMode="auto">
            <a:xfrm>
              <a:off x="5347257" y="4098132"/>
              <a:ext cx="186854" cy="3113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2" name="Rectangle 21">
            <a:extLst>
              <a:ext uri="{FF2B5EF4-FFF2-40B4-BE49-F238E27FC236}">
                <a16:creationId xmlns:a16="http://schemas.microsoft.com/office/drawing/2014/main" id="{7DA17646-8F75-4C68-9CDA-774778D40EA7}"/>
              </a:ext>
            </a:extLst>
          </p:cNvPr>
          <p:cNvSpPr/>
          <p:nvPr/>
        </p:nvSpPr>
        <p:spPr>
          <a:xfrm>
            <a:off x="386990" y="4418183"/>
            <a:ext cx="2723184" cy="1200329"/>
          </a:xfrm>
          <a:prstGeom prst="rect">
            <a:avLst/>
          </a:prstGeom>
        </p:spPr>
        <p:txBody>
          <a:bodyPr wrap="square">
            <a:spAutoFit/>
          </a:bodyPr>
          <a:lstStyle/>
          <a:p>
            <a:r>
              <a:rPr lang="en-US" sz="3600" dirty="0">
                <a:solidFill>
                  <a:schemeClr val="bg1"/>
                </a:solidFill>
              </a:rPr>
              <a:t>Your input is important!</a:t>
            </a:r>
          </a:p>
        </p:txBody>
      </p:sp>
      <p:cxnSp>
        <p:nvCxnSpPr>
          <p:cNvPr id="24" name="Straight Connector 23">
            <a:extLst>
              <a:ext uri="{FF2B5EF4-FFF2-40B4-BE49-F238E27FC236}">
                <a16:creationId xmlns:a16="http://schemas.microsoft.com/office/drawing/2014/main" id="{F03C15D5-5757-4828-9C06-1FFB713B3281}"/>
              </a:ext>
            </a:extLst>
          </p:cNvPr>
          <p:cNvCxnSpPr/>
          <p:nvPr/>
        </p:nvCxnSpPr>
        <p:spPr>
          <a:xfrm>
            <a:off x="478715" y="4168841"/>
            <a:ext cx="3475038" cy="0"/>
          </a:xfrm>
          <a:prstGeom prst="line">
            <a:avLst/>
          </a:prstGeom>
          <a:ln w="12700">
            <a:solidFill>
              <a:schemeClr val="bg1">
                <a:alpha val="6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instructions" hidden="1"/>
          <p:cNvSpPr>
            <a:spLocks noChangeArrowheads="1"/>
          </p:cNvSpPr>
          <p:nvPr/>
        </p:nvSpPr>
        <p:spPr bwMode="auto">
          <a:xfrm rot="850369">
            <a:off x="1736858" y="2495425"/>
            <a:ext cx="9326033" cy="654747"/>
          </a:xfrm>
          <a:prstGeom prst="rect">
            <a:avLst/>
          </a:prstGeom>
          <a:solidFill>
            <a:srgbClr val="FFFFFF"/>
          </a:solidFill>
          <a:ln w="9525">
            <a:solidFill>
              <a:schemeClr val="tx1"/>
            </a:solidFill>
            <a:miter lim="800000"/>
            <a:headEnd/>
            <a:tailEnd/>
          </a:ln>
        </p:spPr>
        <p:txBody>
          <a:bodyPr lIns="77714" tIns="38856" rIns="77714" bIns="38856">
            <a:spAutoFit/>
          </a:bodyPr>
          <a:lstStyle/>
          <a:p>
            <a:pPr algn="ctr" defTabSz="932597"/>
            <a:r>
              <a:rPr lang="en-US" b="1" kern="0" dirty="0">
                <a:solidFill>
                  <a:srgbClr val="FF0000"/>
                </a:solidFill>
              </a:rPr>
              <a:t>Please expand notes window at bottom of slide and read. </a:t>
            </a:r>
            <a:br>
              <a:rPr lang="en-US" b="1" kern="0" dirty="0">
                <a:solidFill>
                  <a:srgbClr val="FF0000"/>
                </a:solidFill>
              </a:rPr>
            </a:br>
            <a:r>
              <a:rPr lang="en-US" b="1" kern="0" dirty="0">
                <a:solidFill>
                  <a:srgbClr val="FF0000"/>
                </a:solidFill>
              </a:rPr>
              <a:t>Then Delete this text box.</a:t>
            </a:r>
          </a:p>
        </p:txBody>
      </p:sp>
    </p:spTree>
    <p:extLst>
      <p:ext uri="{BB962C8B-B14F-4D97-AF65-F5344CB8AC3E}">
        <p14:creationId xmlns:p14="http://schemas.microsoft.com/office/powerpoint/2010/main" val="115099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35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grpId="1" nodeType="withEffect">
                                  <p:stCondLst>
                                    <p:cond delay="350"/>
                                  </p:stCondLst>
                                  <p:childTnLst>
                                    <p:animMotion origin="layout" path="M 2.62956E-6 1.45256E-7 L 2.62956E-6 0.05039 " pathEditMode="relative" rAng="0" ptsTypes="AA">
                                      <p:cBhvr>
                                        <p:cTn id="16" dur="500" spd="-100000" fill="hold"/>
                                        <p:tgtEl>
                                          <p:spTgt spid="2"/>
                                        </p:tgtEl>
                                        <p:attrNameLst>
                                          <p:attrName>ppt_x</p:attrName>
                                          <p:attrName>ppt_y</p:attrName>
                                        </p:attrNameLst>
                                      </p:cBhvr>
                                      <p:rCtr x="0" y="2519"/>
                                    </p:animMotion>
                                  </p:childTnLst>
                                </p:cTn>
                              </p:par>
                              <p:par>
                                <p:cTn id="17" presetID="10" presetClass="entr" presetSubtype="0" fill="hold" grpId="0" nodeType="withEffect">
                                  <p:stCondLst>
                                    <p:cond delay="3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path" presetSubtype="0" decel="100000" fill="hold" grpId="1" nodeType="withEffect">
                                  <p:stCondLst>
                                    <p:cond delay="350"/>
                                  </p:stCondLst>
                                  <p:childTnLst>
                                    <p:animMotion origin="layout" path="M 3.55629E-6 4.87971E-6 L 3.55629E-6 -0.05448 " pathEditMode="relative" rAng="0" ptsTypes="AA">
                                      <p:cBhvr>
                                        <p:cTn id="21" dur="500" spd="-100000" fill="hold"/>
                                        <p:tgtEl>
                                          <p:spTgt spid="22"/>
                                        </p:tgtEl>
                                        <p:attrNameLst>
                                          <p:attrName>ppt_x</p:attrName>
                                          <p:attrName>ppt_y</p:attrName>
                                        </p:attrNameLst>
                                      </p:cBhvr>
                                      <p:rCtr x="0" y="-2724"/>
                                    </p:animMotion>
                                  </p:childTnLst>
                                </p:cTn>
                              </p:par>
                            </p:childTnLst>
                          </p:cTn>
                        </p:par>
                        <p:par>
                          <p:cTn id="22" fill="hold">
                            <p:stCondLst>
                              <p:cond delay="85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22" presetClass="entr" presetSubtype="1"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53" presetClass="entr" presetSubtype="16"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350" fill="hold"/>
                                        <p:tgtEl>
                                          <p:spTgt spid="27"/>
                                        </p:tgtEl>
                                        <p:attrNameLst>
                                          <p:attrName>ppt_w</p:attrName>
                                        </p:attrNameLst>
                                      </p:cBhvr>
                                      <p:tavLst>
                                        <p:tav tm="0">
                                          <p:val>
                                            <p:fltVal val="0"/>
                                          </p:val>
                                        </p:tav>
                                        <p:tav tm="100000">
                                          <p:val>
                                            <p:strVal val="#ppt_w"/>
                                          </p:val>
                                        </p:tav>
                                      </p:tavLst>
                                    </p:anim>
                                    <p:anim calcmode="lin" valueType="num">
                                      <p:cBhvr>
                                        <p:cTn id="32" dur="350" fill="hold"/>
                                        <p:tgtEl>
                                          <p:spTgt spid="27"/>
                                        </p:tgtEl>
                                        <p:attrNameLst>
                                          <p:attrName>ppt_h</p:attrName>
                                        </p:attrNameLst>
                                      </p:cBhvr>
                                      <p:tavLst>
                                        <p:tav tm="0">
                                          <p:val>
                                            <p:fltVal val="0"/>
                                          </p:val>
                                        </p:tav>
                                        <p:tav tm="100000">
                                          <p:val>
                                            <p:strVal val="#ppt_h"/>
                                          </p:val>
                                        </p:tav>
                                      </p:tavLst>
                                    </p:anim>
                                    <p:animEffect transition="in" filter="fade">
                                      <p:cBhvr>
                                        <p:cTn id="33" dur="35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42" presetClass="path" presetSubtype="0" decel="100000" fill="hold" grpId="1" nodeType="withEffect">
                                  <p:stCondLst>
                                    <p:cond delay="0"/>
                                  </p:stCondLst>
                                  <p:childTnLst>
                                    <p:animMotion origin="layout" path="M 4.18943E-6 3.5951E-6 L -0.03677 3.5951E-6 " pathEditMode="relative" rAng="0" ptsTypes="AA">
                                      <p:cBhvr>
                                        <p:cTn id="38" dur="500" spd="-100000" fill="hold"/>
                                        <p:tgtEl>
                                          <p:spTgt spid="6"/>
                                        </p:tgtEl>
                                        <p:attrNameLst>
                                          <p:attrName>ppt_x</p:attrName>
                                          <p:attrName>ppt_y</p:attrName>
                                        </p:attrNameLst>
                                      </p:cBhvr>
                                      <p:rCtr x="-1838" y="0"/>
                                    </p:animMotion>
                                  </p:childTnLst>
                                </p:cTn>
                              </p:par>
                              <p:par>
                                <p:cTn id="39" presetID="53" presetClass="entr" presetSubtype="16" fill="hold" nodeType="withEffect">
                                  <p:stCondLst>
                                    <p:cond delay="300"/>
                                  </p:stCondLst>
                                  <p:childTnLst>
                                    <p:set>
                                      <p:cBhvr>
                                        <p:cTn id="40" dur="1" fill="hold">
                                          <p:stCondLst>
                                            <p:cond delay="0"/>
                                          </p:stCondLst>
                                        </p:cTn>
                                        <p:tgtEl>
                                          <p:spTgt spid="26"/>
                                        </p:tgtEl>
                                        <p:attrNameLst>
                                          <p:attrName>style.visibility</p:attrName>
                                        </p:attrNameLst>
                                      </p:cBhvr>
                                      <p:to>
                                        <p:strVal val="visible"/>
                                      </p:to>
                                    </p:set>
                                    <p:anim calcmode="lin" valueType="num">
                                      <p:cBhvr>
                                        <p:cTn id="41" dur="350" fill="hold"/>
                                        <p:tgtEl>
                                          <p:spTgt spid="26"/>
                                        </p:tgtEl>
                                        <p:attrNameLst>
                                          <p:attrName>ppt_w</p:attrName>
                                        </p:attrNameLst>
                                      </p:cBhvr>
                                      <p:tavLst>
                                        <p:tav tm="0">
                                          <p:val>
                                            <p:fltVal val="0"/>
                                          </p:val>
                                        </p:tav>
                                        <p:tav tm="100000">
                                          <p:val>
                                            <p:strVal val="#ppt_w"/>
                                          </p:val>
                                        </p:tav>
                                      </p:tavLst>
                                    </p:anim>
                                    <p:anim calcmode="lin" valueType="num">
                                      <p:cBhvr>
                                        <p:cTn id="42" dur="350" fill="hold"/>
                                        <p:tgtEl>
                                          <p:spTgt spid="26"/>
                                        </p:tgtEl>
                                        <p:attrNameLst>
                                          <p:attrName>ppt_h</p:attrName>
                                        </p:attrNameLst>
                                      </p:cBhvr>
                                      <p:tavLst>
                                        <p:tav tm="0">
                                          <p:val>
                                            <p:fltVal val="0"/>
                                          </p:val>
                                        </p:tav>
                                        <p:tav tm="100000">
                                          <p:val>
                                            <p:strVal val="#ppt_h"/>
                                          </p:val>
                                        </p:tav>
                                      </p:tavLst>
                                    </p:anim>
                                    <p:animEffect transition="in" filter="fade">
                                      <p:cBhvr>
                                        <p:cTn id="43" dur="350"/>
                                        <p:tgtEl>
                                          <p:spTgt spid="26"/>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42" presetClass="path" presetSubtype="0" decel="100000" fill="hold" grpId="1" nodeType="withEffect">
                                  <p:stCondLst>
                                    <p:cond delay="300"/>
                                  </p:stCondLst>
                                  <p:childTnLst>
                                    <p:animMotion origin="layout" path="M -4.30687E-6 -3.40899E-6 L -0.03676 -3.40899E-6 " pathEditMode="relative" rAng="0" ptsTypes="AA">
                                      <p:cBhvr>
                                        <p:cTn id="48"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3" grpId="1"/>
      <p:bldP spid="2" grpId="0"/>
      <p:bldP spid="2" grpId="1"/>
      <p:bldP spid="10" grpId="0"/>
      <p:bldP spid="6" grpId="0"/>
      <p:bldP spid="6" grpId="1"/>
      <p:bldP spid="22" grpId="0"/>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Architecting Mobile Apps</a:t>
            </a:r>
            <a:endParaRPr lang="en-US" sz="7200" dirty="0"/>
          </a:p>
        </p:txBody>
      </p:sp>
    </p:spTree>
    <p:extLst>
      <p:ext uri="{BB962C8B-B14F-4D97-AF65-F5344CB8AC3E}">
        <p14:creationId xmlns:p14="http://schemas.microsoft.com/office/powerpoint/2010/main" val="28894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02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r>
              <a:rPr lang="en-US" sz="800" kern="0" dirty="0">
                <a:solidFill>
                  <a:srgbClr val="00BBF1"/>
                </a:solidFill>
                <a:ea typeface="Segoe UI" pitchFamily="34" charset="0"/>
                <a:cs typeface="Segoe UI" pitchFamily="34" charset="0"/>
              </a:rPr>
              <a:t> </a:t>
            </a:r>
          </a:p>
        </p:txBody>
      </p:sp>
      <p:sp>
        <p:nvSpPr>
          <p:cNvPr id="33" name="Rectangle 32"/>
          <p:cNvSpPr/>
          <p:nvPr/>
        </p:nvSpPr>
        <p:spPr bwMode="auto">
          <a:xfrm>
            <a:off x="7325834" y="2488321"/>
            <a:ext cx="2159810" cy="822751"/>
          </a:xfrm>
          <a:prstGeom prst="rect">
            <a:avLst/>
          </a:prstGeom>
          <a:solidFill>
            <a:srgbClr val="9C5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142978"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149242" y="2488321"/>
            <a:ext cx="2150608" cy="822751"/>
          </a:xfrm>
          <a:prstGeom prst="rect">
            <a:avLst/>
          </a:prstGeom>
          <a:solidFill>
            <a:srgbClr val="9C5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950834" y="2488321"/>
            <a:ext cx="2159810" cy="2595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61741" y="2488321"/>
            <a:ext cx="2155165" cy="822751"/>
          </a:xfrm>
          <a:prstGeom prst="rect">
            <a:avLst/>
          </a:prstGeom>
          <a:solidFill>
            <a:srgbClr val="9C5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r>
              <a:rPr lang="en-US" dirty="0"/>
              <a:t>Silo approach</a:t>
            </a:r>
          </a:p>
        </p:txBody>
      </p:sp>
      <p:sp>
        <p:nvSpPr>
          <p:cNvPr id="21" name="TextBox 20"/>
          <p:cNvSpPr txBox="1"/>
          <p:nvPr/>
        </p:nvSpPr>
        <p:spPr>
          <a:xfrm>
            <a:off x="2961741" y="2562243"/>
            <a:ext cx="2145964" cy="603328"/>
          </a:xfrm>
          <a:prstGeom prst="rect">
            <a:avLst/>
          </a:prstGeom>
          <a:noFill/>
        </p:spPr>
        <p:txBody>
          <a:bodyPr wrap="square" lIns="182855" tIns="146283" rIns="182855" bIns="146283" rtlCol="0">
            <a:spAutoFit/>
          </a:bodyPr>
          <a:lstStyle/>
          <a:p>
            <a:pPr algn="ctr" defTabSz="932396"/>
            <a:r>
              <a:rPr lang="en-US" sz="2001" kern="0" dirty="0">
                <a:solidFill>
                  <a:schemeClr val="bg1"/>
                </a:solidFill>
                <a:latin typeface="Segoe UI Semibold" panose="020B0702040204020203" pitchFamily="34" charset="0"/>
              </a:rPr>
              <a:t>iOS</a:t>
            </a:r>
          </a:p>
        </p:txBody>
      </p:sp>
      <p:sp>
        <p:nvSpPr>
          <p:cNvPr id="22" name="TextBox 21"/>
          <p:cNvSpPr txBox="1"/>
          <p:nvPr/>
        </p:nvSpPr>
        <p:spPr>
          <a:xfrm>
            <a:off x="7336741" y="2574941"/>
            <a:ext cx="2145964" cy="603328"/>
          </a:xfrm>
          <a:prstGeom prst="rect">
            <a:avLst/>
          </a:prstGeom>
          <a:noFill/>
        </p:spPr>
        <p:txBody>
          <a:bodyPr wrap="square" lIns="182855" tIns="146283" rIns="182855" bIns="146283" rtlCol="0">
            <a:spAutoFit/>
          </a:bodyPr>
          <a:lstStyle/>
          <a:p>
            <a:pPr algn="ctr" defTabSz="932396"/>
            <a:r>
              <a:rPr lang="en-US" sz="2001" kern="0" dirty="0">
                <a:solidFill>
                  <a:schemeClr val="bg1"/>
                </a:solidFill>
                <a:latin typeface="Segoe UI Semibold" panose="020B0702040204020203" pitchFamily="34" charset="0"/>
              </a:rPr>
              <a:t>Windows</a:t>
            </a:r>
          </a:p>
        </p:txBody>
      </p:sp>
      <p:sp>
        <p:nvSpPr>
          <p:cNvPr id="23" name="TextBox 22"/>
          <p:cNvSpPr txBox="1"/>
          <p:nvPr/>
        </p:nvSpPr>
        <p:spPr>
          <a:xfrm>
            <a:off x="5149240" y="2574941"/>
            <a:ext cx="2145964" cy="603328"/>
          </a:xfrm>
          <a:prstGeom prst="rect">
            <a:avLst/>
          </a:prstGeom>
          <a:noFill/>
        </p:spPr>
        <p:txBody>
          <a:bodyPr wrap="square" lIns="182855" tIns="146283" rIns="182855" bIns="146283" rtlCol="0">
            <a:spAutoFit/>
          </a:bodyPr>
          <a:lstStyle/>
          <a:p>
            <a:pPr algn="ctr" defTabSz="932396"/>
            <a:r>
              <a:rPr lang="en-US" sz="2001" kern="0" dirty="0">
                <a:solidFill>
                  <a:schemeClr val="bg1"/>
                </a:solidFill>
                <a:latin typeface="Segoe UI Semibold" panose="020B0702040204020203" pitchFamily="34" charset="0"/>
              </a:rPr>
              <a:t>Android</a:t>
            </a:r>
          </a:p>
        </p:txBody>
      </p:sp>
      <p:sp>
        <p:nvSpPr>
          <p:cNvPr id="24" name="TextBox 23"/>
          <p:cNvSpPr txBox="1"/>
          <p:nvPr/>
        </p:nvSpPr>
        <p:spPr>
          <a:xfrm>
            <a:off x="2964680" y="3897849"/>
            <a:ext cx="2145964" cy="797740"/>
          </a:xfrm>
          <a:prstGeom prst="rect">
            <a:avLst/>
          </a:prstGeom>
          <a:noFill/>
        </p:spPr>
        <p:txBody>
          <a:bodyPr wrap="square" lIns="182855" tIns="146283" rIns="182855" bIns="146283" rtlCol="0">
            <a:spAutoFit/>
          </a:bodyPr>
          <a:lstStyle/>
          <a:p>
            <a:pPr algn="ctr" defTabSz="932396"/>
            <a:r>
              <a:rPr lang="en-US" sz="1632" kern="0" dirty="0">
                <a:solidFill>
                  <a:schemeClr val="bg1"/>
                </a:solidFill>
                <a:latin typeface="Segoe UI Semibold" panose="020B0702040204020203" pitchFamily="34" charset="0"/>
              </a:rPr>
              <a:t>Objective-C/Swift</a:t>
            </a:r>
          </a:p>
          <a:p>
            <a:pPr algn="ctr" defTabSz="932396"/>
            <a:r>
              <a:rPr lang="en-US" sz="1632" kern="0" dirty="0">
                <a:solidFill>
                  <a:schemeClr val="bg1"/>
                </a:solidFill>
                <a:latin typeface="Segoe UI Semibold" panose="020B0702040204020203" pitchFamily="34" charset="0"/>
              </a:rPr>
              <a:t>Xcode</a:t>
            </a:r>
          </a:p>
        </p:txBody>
      </p:sp>
      <p:sp>
        <p:nvSpPr>
          <p:cNvPr id="25" name="TextBox 24"/>
          <p:cNvSpPr txBox="1"/>
          <p:nvPr/>
        </p:nvSpPr>
        <p:spPr>
          <a:xfrm>
            <a:off x="7339680" y="3897849"/>
            <a:ext cx="2145964" cy="797740"/>
          </a:xfrm>
          <a:prstGeom prst="rect">
            <a:avLst/>
          </a:prstGeom>
          <a:noFill/>
        </p:spPr>
        <p:txBody>
          <a:bodyPr wrap="square" lIns="182855" tIns="146283" rIns="182855" bIns="146283" rtlCol="0">
            <a:spAutoFit/>
          </a:bodyPr>
          <a:lstStyle/>
          <a:p>
            <a:pPr algn="ctr" defTabSz="932396"/>
            <a:r>
              <a:rPr lang="en-US" sz="1632" kern="0" dirty="0">
                <a:solidFill>
                  <a:schemeClr val="bg1"/>
                </a:solidFill>
                <a:latin typeface="Segoe UI Semibold" panose="020B0702040204020203" pitchFamily="34" charset="0"/>
              </a:rPr>
              <a:t>C#</a:t>
            </a:r>
          </a:p>
          <a:p>
            <a:pPr algn="ctr" defTabSz="932396"/>
            <a:r>
              <a:rPr lang="en-US" sz="1632" kern="0" dirty="0">
                <a:solidFill>
                  <a:schemeClr val="bg1"/>
                </a:solidFill>
                <a:latin typeface="Segoe UI Semibold" panose="020B0702040204020203" pitchFamily="34" charset="0"/>
              </a:rPr>
              <a:t>Visual Studio</a:t>
            </a:r>
          </a:p>
        </p:txBody>
      </p:sp>
      <p:sp>
        <p:nvSpPr>
          <p:cNvPr id="26" name="TextBox 25"/>
          <p:cNvSpPr txBox="1"/>
          <p:nvPr/>
        </p:nvSpPr>
        <p:spPr>
          <a:xfrm>
            <a:off x="5152179" y="3897850"/>
            <a:ext cx="2145964" cy="797740"/>
          </a:xfrm>
          <a:prstGeom prst="rect">
            <a:avLst/>
          </a:prstGeom>
          <a:noFill/>
        </p:spPr>
        <p:txBody>
          <a:bodyPr wrap="square" lIns="182855" tIns="146283" rIns="182855" bIns="146283" rtlCol="0">
            <a:spAutoFit/>
          </a:bodyPr>
          <a:lstStyle/>
          <a:p>
            <a:pPr algn="ctr" defTabSz="932396"/>
            <a:r>
              <a:rPr lang="en-US" sz="1632" kern="0" dirty="0">
                <a:solidFill>
                  <a:schemeClr val="bg1"/>
                </a:solidFill>
                <a:latin typeface="Segoe UI Semibold" panose="020B0702040204020203" pitchFamily="34" charset="0"/>
              </a:rPr>
              <a:t>Java</a:t>
            </a:r>
          </a:p>
          <a:p>
            <a:pPr algn="ctr" defTabSz="932396"/>
            <a:r>
              <a:rPr lang="en-US" sz="1632" kern="0" dirty="0">
                <a:solidFill>
                  <a:schemeClr val="bg1"/>
                </a:solidFill>
                <a:latin typeface="Segoe UI Semibold" panose="020B0702040204020203" pitchFamily="34" charset="0"/>
              </a:rPr>
              <a:t>Android Studio</a:t>
            </a:r>
          </a:p>
        </p:txBody>
      </p:sp>
      <p:sp>
        <p:nvSpPr>
          <p:cNvPr id="28" name="TextBox 27"/>
          <p:cNvSpPr txBox="1"/>
          <p:nvPr/>
        </p:nvSpPr>
        <p:spPr>
          <a:xfrm>
            <a:off x="427859" y="5655621"/>
            <a:ext cx="11580757" cy="640774"/>
          </a:xfrm>
          <a:prstGeom prst="rect">
            <a:avLst/>
          </a:prstGeom>
          <a:noFill/>
        </p:spPr>
        <p:txBody>
          <a:bodyPr wrap="square" lIns="182855" tIns="146283" rIns="182855" bIns="146283" rtlCol="0">
            <a:spAutoFit/>
          </a:bodyPr>
          <a:lstStyle/>
          <a:p>
            <a:pPr algn="ctr" defTabSz="932396"/>
            <a:r>
              <a:rPr lang="en-US" sz="2244" kern="0" dirty="0">
                <a:solidFill>
                  <a:srgbClr val="505050"/>
                </a:solidFill>
                <a:latin typeface="Segoe UI Semibold" panose="020B0702040204020203" pitchFamily="34" charset="0"/>
              </a:rPr>
              <a:t>No shared code • Many languages and development environments • Multiple teams</a:t>
            </a:r>
          </a:p>
        </p:txBody>
      </p:sp>
      <p:sp>
        <p:nvSpPr>
          <p:cNvPr id="29" name="Left Brace 28"/>
          <p:cNvSpPr/>
          <p:nvPr/>
        </p:nvSpPr>
        <p:spPr>
          <a:xfrm rot="5400000">
            <a:off x="6099987" y="591"/>
            <a:ext cx="236503" cy="10945846"/>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344"/>
            <a:endParaRPr lang="en-US" sz="1801" kern="0">
              <a:ln w="38100" cmpd="sng">
                <a:solidFill>
                  <a:srgbClr val="000000"/>
                </a:solidFill>
                <a:prstDash val="dash"/>
              </a:ln>
              <a:solidFill>
                <a:sysClr val="windowText" lastClr="000000"/>
              </a:solidFill>
            </a:endParaRPr>
          </a:p>
        </p:txBody>
      </p:sp>
      <p:sp>
        <p:nvSpPr>
          <p:cNvPr id="47" name="Oval 46"/>
          <p:cNvSpPr/>
          <p:nvPr/>
        </p:nvSpPr>
        <p:spPr bwMode="auto">
          <a:xfrm>
            <a:off x="3639720" y="1497214"/>
            <a:ext cx="802995" cy="802995"/>
          </a:xfrm>
          <a:prstGeom prst="ellipse">
            <a:avLst/>
          </a:prstGeom>
          <a:solidFill>
            <a:srgbClr val="9C5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5831864" y="1494207"/>
            <a:ext cx="802995" cy="802995"/>
            <a:chOff x="11434337" y="2930084"/>
            <a:chExt cx="1574643" cy="1574643"/>
          </a:xfrm>
        </p:grpSpPr>
        <p:sp>
          <p:nvSpPr>
            <p:cNvPr id="50" name="Oval 49"/>
            <p:cNvSpPr/>
            <p:nvPr/>
          </p:nvSpPr>
          <p:spPr bwMode="auto">
            <a:xfrm>
              <a:off x="11434337" y="2930084"/>
              <a:ext cx="1574643" cy="1574643"/>
            </a:xfrm>
            <a:prstGeom prst="ellipse">
              <a:avLst/>
            </a:prstGeom>
            <a:solidFill>
              <a:srgbClr val="9C5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20" name="Group 19"/>
          <p:cNvGrpSpPr/>
          <p:nvPr/>
        </p:nvGrpSpPr>
        <p:grpSpPr>
          <a:xfrm>
            <a:off x="8017659" y="1506904"/>
            <a:ext cx="802995" cy="802995"/>
            <a:chOff x="15720599" y="2954983"/>
            <a:chExt cx="1574643" cy="1574643"/>
          </a:xfrm>
        </p:grpSpPr>
        <p:sp>
          <p:nvSpPr>
            <p:cNvPr id="53" name="Oval 52"/>
            <p:cNvSpPr/>
            <p:nvPr/>
          </p:nvSpPr>
          <p:spPr bwMode="auto">
            <a:xfrm>
              <a:off x="15720599" y="2954983"/>
              <a:ext cx="1574643" cy="1574643"/>
            </a:xfrm>
            <a:prstGeom prst="ellipse">
              <a:avLst/>
            </a:prstGeom>
            <a:solidFill>
              <a:srgbClr val="9C5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27"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435471"/>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once, run anywhere</a:t>
            </a:r>
          </a:p>
        </p:txBody>
      </p:sp>
      <p:sp>
        <p:nvSpPr>
          <p:cNvPr id="35" name="Left Brace 34"/>
          <p:cNvSpPr/>
          <p:nvPr/>
        </p:nvSpPr>
        <p:spPr>
          <a:xfrm rot="5400000">
            <a:off x="6103955" y="820927"/>
            <a:ext cx="228568" cy="9269685"/>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344"/>
            <a:endParaRPr lang="en-US" sz="1801" kern="0">
              <a:ln w="38100" cmpd="sng">
                <a:solidFill>
                  <a:srgbClr val="000000"/>
                </a:solidFill>
                <a:prstDash val="dash"/>
              </a:ln>
              <a:solidFill>
                <a:sysClr val="windowText" lastClr="000000"/>
              </a:solidFill>
            </a:endParaRPr>
          </a:p>
        </p:txBody>
      </p:sp>
      <p:sp>
        <p:nvSpPr>
          <p:cNvPr id="36" name="TextBox 35"/>
          <p:cNvSpPr txBox="1"/>
          <p:nvPr/>
        </p:nvSpPr>
        <p:spPr>
          <a:xfrm>
            <a:off x="1228763" y="2002224"/>
            <a:ext cx="2758973" cy="2326748"/>
          </a:xfrm>
          <a:prstGeom prst="rect">
            <a:avLst/>
          </a:prstGeom>
          <a:noFill/>
        </p:spPr>
        <p:txBody>
          <a:bodyPr wrap="square" lIns="182855" tIns="146283" rIns="182855" bIns="146283" rtlCol="0">
            <a:spAutoFit/>
          </a:bodyPr>
          <a:lstStyle/>
          <a:p>
            <a:pPr algn="r" defTabSz="932396">
              <a:lnSpc>
                <a:spcPct val="110000"/>
              </a:lnSpc>
            </a:pPr>
            <a:r>
              <a:rPr lang="en-US" sz="3000" kern="0" dirty="0">
                <a:solidFill>
                  <a:srgbClr val="505050"/>
                </a:solidFill>
              </a:rPr>
              <a:t>Lua</a:t>
            </a:r>
          </a:p>
          <a:p>
            <a:pPr algn="r" defTabSz="932396">
              <a:lnSpc>
                <a:spcPct val="110000"/>
              </a:lnSpc>
            </a:pPr>
            <a:r>
              <a:rPr lang="en-US" sz="3000" kern="0" dirty="0">
                <a:solidFill>
                  <a:srgbClr val="505050"/>
                </a:solidFill>
              </a:rPr>
              <a:t>Javascript</a:t>
            </a:r>
          </a:p>
          <a:p>
            <a:pPr algn="r" defTabSz="932396">
              <a:lnSpc>
                <a:spcPct val="110000"/>
              </a:lnSpc>
            </a:pPr>
            <a:r>
              <a:rPr lang="en-US" sz="3000" kern="0" dirty="0">
                <a:solidFill>
                  <a:srgbClr val="505050"/>
                </a:solidFill>
              </a:rPr>
              <a:t>Actionscript</a:t>
            </a:r>
          </a:p>
          <a:p>
            <a:pPr algn="r" defTabSz="932396">
              <a:lnSpc>
                <a:spcPct val="110000"/>
              </a:lnSpc>
            </a:pPr>
            <a:r>
              <a:rPr lang="en-US" sz="3000" kern="0" dirty="0">
                <a:solidFill>
                  <a:srgbClr val="505050"/>
                </a:solidFill>
              </a:rPr>
              <a:t>HTML+CSS</a:t>
            </a:r>
          </a:p>
        </p:txBody>
      </p:sp>
      <p:cxnSp>
        <p:nvCxnSpPr>
          <p:cNvPr id="38" name="Straight Arrow Connector 37"/>
          <p:cNvCxnSpPr/>
          <p:nvPr/>
        </p:nvCxnSpPr>
        <p:spPr>
          <a:xfrm>
            <a:off x="4011400" y="2433598"/>
            <a:ext cx="87829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0" y="2954224"/>
            <a:ext cx="776703"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0" y="3474850"/>
            <a:ext cx="776703"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3995476"/>
            <a:ext cx="865591"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6" y="2293917"/>
            <a:ext cx="1168234" cy="1803145"/>
            <a:chOff x="7744886" y="2413000"/>
            <a:chExt cx="1168400" cy="1803400"/>
          </a:xfrm>
        </p:grpSpPr>
        <p:cxnSp>
          <p:nvCxnSpPr>
            <p:cNvPr id="42" name="Straight Arrow Connector 41"/>
            <p:cNvCxnSpPr/>
            <p:nvPr/>
          </p:nvCxnSpPr>
          <p:spPr>
            <a:xfrm flipV="1">
              <a:off x="7744886" y="24130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147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9" y="5633909"/>
            <a:ext cx="11580757" cy="640774"/>
          </a:xfrm>
          <a:prstGeom prst="rect">
            <a:avLst/>
          </a:prstGeom>
          <a:noFill/>
        </p:spPr>
        <p:txBody>
          <a:bodyPr wrap="square" lIns="182855" tIns="146283" rIns="182855" bIns="146283" rtlCol="0">
            <a:spAutoFit/>
          </a:bodyPr>
          <a:lstStyle/>
          <a:p>
            <a:pPr algn="ctr" defTabSz="932396"/>
            <a:r>
              <a:rPr lang="en-US" sz="2244" kern="0" dirty="0">
                <a:solidFill>
                  <a:srgbClr val="505050"/>
                </a:solidFill>
                <a:latin typeface="Segoe UI Semibold" panose="020B0702040204020203" pitchFamily="34" charset="0"/>
              </a:rPr>
              <a:t>Limited native API access • Slow performance  •  Poor user experience</a:t>
            </a:r>
          </a:p>
        </p:txBody>
      </p:sp>
      <p:grpSp>
        <p:nvGrpSpPr>
          <p:cNvPr id="7" name="Group 6"/>
          <p:cNvGrpSpPr/>
          <p:nvPr/>
        </p:nvGrpSpPr>
        <p:grpSpPr>
          <a:xfrm>
            <a:off x="4878579" y="1862179"/>
            <a:ext cx="2679320" cy="2679320"/>
            <a:chOff x="9564980" y="3651664"/>
            <a:chExt cx="5254045" cy="5254046"/>
          </a:xfrm>
        </p:grpSpPr>
        <p:grpSp>
          <p:nvGrpSpPr>
            <p:cNvPr id="57" name="Group 56"/>
            <p:cNvGrpSpPr/>
            <p:nvPr/>
          </p:nvGrpSpPr>
          <p:grpSpPr>
            <a:xfrm>
              <a:off x="9564980" y="3651664"/>
              <a:ext cx="5254045" cy="5254046"/>
              <a:chOff x="5344586" y="1981200"/>
              <a:chExt cx="2679700" cy="2679700"/>
            </a:xfrm>
          </p:grpSpPr>
          <p:sp>
            <p:nvSpPr>
              <p:cNvPr id="55" name="Oval 54"/>
              <p:cNvSpPr/>
              <p:nvPr/>
            </p:nvSpPr>
            <p:spPr bwMode="auto">
              <a:xfrm>
                <a:off x="5344586" y="1981200"/>
                <a:ext cx="2679700" cy="2679700"/>
              </a:xfrm>
              <a:prstGeom prst="ellipse">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911362"/>
              </a:xfrm>
              <a:prstGeom prst="rect">
                <a:avLst/>
              </a:prstGeom>
              <a:noFill/>
            </p:spPr>
            <p:txBody>
              <a:bodyPr wrap="square" lIns="182855" tIns="146283" rIns="182855" bIns="146283" rtlCol="0">
                <a:spAutoFit/>
              </a:bodyPr>
              <a:lstStyle/>
              <a:p>
                <a:pPr algn="ctr" defTabSz="932396"/>
                <a:r>
                  <a:rPr lang="en-US" sz="2001" kern="0" dirty="0">
                    <a:solidFill>
                      <a:schemeClr val="bg1"/>
                    </a:solidFill>
                    <a:latin typeface="Segoe UI Semibold" panose="020B0702040204020203" pitchFamily="34" charset="0"/>
                  </a:rPr>
                  <a:t>App generator</a:t>
                </a:r>
              </a:p>
            </p:txBody>
          </p:sp>
        </p:gr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69645" y="4808448"/>
              <a:ext cx="2380239" cy="1929815"/>
            </a:xfrm>
            <a:prstGeom prst="rect">
              <a:avLst/>
            </a:prstGeom>
          </p:spPr>
        </p:pic>
      </p:grpSp>
      <p:sp>
        <p:nvSpPr>
          <p:cNvPr id="61" name="Oval 60"/>
          <p:cNvSpPr/>
          <p:nvPr/>
        </p:nvSpPr>
        <p:spPr bwMode="auto">
          <a:xfrm>
            <a:off x="9077982" y="1768779"/>
            <a:ext cx="802995" cy="802995"/>
          </a:xfrm>
          <a:prstGeom prst="ellipse">
            <a:avLst/>
          </a:prstGeom>
          <a:solidFill>
            <a:srgbClr val="9C5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p:cNvGrpSpPr/>
          <p:nvPr/>
        </p:nvGrpSpPr>
        <p:grpSpPr>
          <a:xfrm>
            <a:off x="9077982" y="2785779"/>
            <a:ext cx="802995" cy="802995"/>
            <a:chOff x="11434337" y="2930084"/>
            <a:chExt cx="1574643" cy="1574643"/>
          </a:xfrm>
        </p:grpSpPr>
        <p:sp>
          <p:nvSpPr>
            <p:cNvPr id="64" name="Oval 63"/>
            <p:cNvSpPr/>
            <p:nvPr/>
          </p:nvSpPr>
          <p:spPr bwMode="auto">
            <a:xfrm>
              <a:off x="11434337" y="2930084"/>
              <a:ext cx="1574643" cy="1574643"/>
            </a:xfrm>
            <a:prstGeom prst="ellipse">
              <a:avLst/>
            </a:prstGeom>
            <a:solidFill>
              <a:srgbClr val="9C5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66" name="Group 65"/>
          <p:cNvGrpSpPr/>
          <p:nvPr/>
        </p:nvGrpSpPr>
        <p:grpSpPr>
          <a:xfrm>
            <a:off x="9077982" y="3832101"/>
            <a:ext cx="802995" cy="802995"/>
            <a:chOff x="15720599" y="2954983"/>
            <a:chExt cx="1574643" cy="1574643"/>
          </a:xfrm>
        </p:grpSpPr>
        <p:sp>
          <p:nvSpPr>
            <p:cNvPr id="67" name="Oval 66"/>
            <p:cNvSpPr/>
            <p:nvPr/>
          </p:nvSpPr>
          <p:spPr bwMode="auto">
            <a:xfrm>
              <a:off x="15720599" y="2954983"/>
              <a:ext cx="1574643" cy="1574643"/>
            </a:xfrm>
            <a:prstGeom prst="ellipse">
              <a:avLst/>
            </a:prstGeom>
            <a:solidFill>
              <a:srgbClr val="9C5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8" name="Picture 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28" name="Picture 2" descr="http://www.freeiconspng.com/uploads/ios-7-logo-png-14.png"/>
          <p:cNvPicPr>
            <a:picLocks noChangeAspect="1" noChangeArrowheads="1"/>
          </p:cNvPicPr>
          <p:nvPr/>
        </p:nvPicPr>
        <p:blipFill>
          <a:blip r:embed="rId6" cstate="email">
            <a:lum bright="70000" contrast="-70000"/>
            <a:extLst>
              <a:ext uri="{28A0092B-C50C-407E-A947-70E740481C1C}">
                <a14:useLocalDpi xmlns:a14="http://schemas.microsoft.com/office/drawing/2010/main"/>
              </a:ext>
            </a:extLst>
          </a:blip>
          <a:srcRect/>
          <a:stretch>
            <a:fillRect/>
          </a:stretch>
        </p:blipFill>
        <p:spPr bwMode="auto">
          <a:xfrm>
            <a:off x="9226225" y="2002224"/>
            <a:ext cx="508138" cy="31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18134"/>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950833" y="3344873"/>
            <a:ext cx="6537749" cy="17389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Rectangle 27"/>
          <p:cNvSpPr/>
          <p:nvPr/>
        </p:nvSpPr>
        <p:spPr bwMode="auto">
          <a:xfrm>
            <a:off x="7325834" y="2488321"/>
            <a:ext cx="2159810" cy="822751"/>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5149242" y="2488321"/>
            <a:ext cx="2150608" cy="822751"/>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2961741" y="2488321"/>
            <a:ext cx="2155165" cy="822751"/>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TextBox 46"/>
          <p:cNvSpPr txBox="1"/>
          <p:nvPr/>
        </p:nvSpPr>
        <p:spPr>
          <a:xfrm>
            <a:off x="2961741" y="2562243"/>
            <a:ext cx="2145964" cy="603328"/>
          </a:xfrm>
          <a:prstGeom prst="rect">
            <a:avLst/>
          </a:prstGeom>
          <a:noFill/>
        </p:spPr>
        <p:txBody>
          <a:bodyPr wrap="square" lIns="182855" tIns="146283" rIns="182855" bIns="146283" rtlCol="0">
            <a:spAutoFit/>
          </a:bodyPr>
          <a:lstStyle/>
          <a:p>
            <a:pPr algn="ctr" defTabSz="932396"/>
            <a:r>
              <a:rPr lang="en-US" sz="2001" kern="0" dirty="0">
                <a:solidFill>
                  <a:schemeClr val="bg1"/>
                </a:solidFill>
                <a:latin typeface="Segoe UI Semibold" panose="020B0702040204020203" pitchFamily="34" charset="0"/>
              </a:rPr>
              <a:t>iOS C# UI</a:t>
            </a:r>
          </a:p>
        </p:txBody>
      </p:sp>
      <p:sp>
        <p:nvSpPr>
          <p:cNvPr id="48" name="TextBox 47"/>
          <p:cNvSpPr txBox="1"/>
          <p:nvPr/>
        </p:nvSpPr>
        <p:spPr>
          <a:xfrm>
            <a:off x="7336741" y="2574941"/>
            <a:ext cx="2145964" cy="603328"/>
          </a:xfrm>
          <a:prstGeom prst="rect">
            <a:avLst/>
          </a:prstGeom>
          <a:noFill/>
        </p:spPr>
        <p:txBody>
          <a:bodyPr wrap="square" lIns="182855" tIns="146283" rIns="182855" bIns="146283" rtlCol="0">
            <a:spAutoFit/>
          </a:bodyPr>
          <a:lstStyle/>
          <a:p>
            <a:pPr algn="ctr" defTabSz="932396"/>
            <a:r>
              <a:rPr lang="en-US" sz="2001" kern="0" dirty="0">
                <a:solidFill>
                  <a:schemeClr val="bg1"/>
                </a:solidFill>
                <a:latin typeface="Segoe UI Semibold" panose="020B0702040204020203" pitchFamily="34" charset="0"/>
              </a:rPr>
              <a:t>Windows C# UI</a:t>
            </a:r>
          </a:p>
        </p:txBody>
      </p:sp>
      <p:sp>
        <p:nvSpPr>
          <p:cNvPr id="49" name="TextBox 48"/>
          <p:cNvSpPr txBox="1"/>
          <p:nvPr/>
        </p:nvSpPr>
        <p:spPr>
          <a:xfrm>
            <a:off x="5149240" y="2574941"/>
            <a:ext cx="2145964" cy="603328"/>
          </a:xfrm>
          <a:prstGeom prst="rect">
            <a:avLst/>
          </a:prstGeom>
          <a:noFill/>
        </p:spPr>
        <p:txBody>
          <a:bodyPr wrap="square" lIns="182855" tIns="146283" rIns="182855" bIns="146283" rtlCol="0">
            <a:spAutoFit/>
          </a:bodyPr>
          <a:lstStyle/>
          <a:p>
            <a:pPr algn="ctr" defTabSz="932396"/>
            <a:r>
              <a:rPr lang="en-US" sz="2001" kern="0" dirty="0">
                <a:solidFill>
                  <a:schemeClr val="bg1"/>
                </a:solidFill>
                <a:latin typeface="Segoe UI Semibold" panose="020B0702040204020203" pitchFamily="34" charset="0"/>
              </a:rPr>
              <a:t>Android C# UI</a:t>
            </a:r>
          </a:p>
        </p:txBody>
      </p:sp>
      <p:sp>
        <p:nvSpPr>
          <p:cNvPr id="52" name="TextBox 51"/>
          <p:cNvSpPr txBox="1"/>
          <p:nvPr/>
        </p:nvSpPr>
        <p:spPr>
          <a:xfrm>
            <a:off x="2937821" y="3698990"/>
            <a:ext cx="6576745" cy="923287"/>
          </a:xfrm>
          <a:prstGeom prst="rect">
            <a:avLst/>
          </a:prstGeom>
          <a:noFill/>
        </p:spPr>
        <p:txBody>
          <a:bodyPr wrap="square" lIns="182855" tIns="146283" rIns="182855" bIns="146283" rtlCol="0">
            <a:spAutoFit/>
          </a:bodyPr>
          <a:lstStyle/>
          <a:p>
            <a:pPr algn="ctr" defTabSz="932396"/>
            <a:r>
              <a:rPr lang="en-US" sz="4080" kern="0" dirty="0">
                <a:solidFill>
                  <a:schemeClr val="bg1"/>
                </a:solidFill>
                <a:latin typeface="Segoe UI Semibold" panose="020B0702040204020203" pitchFamily="34" charset="0"/>
              </a:rPr>
              <a:t>Shared C# logic</a:t>
            </a:r>
          </a:p>
        </p:txBody>
      </p:sp>
      <p:sp>
        <p:nvSpPr>
          <p:cNvPr id="54" name="Oval 53"/>
          <p:cNvSpPr/>
          <p:nvPr/>
        </p:nvSpPr>
        <p:spPr bwMode="auto">
          <a:xfrm>
            <a:off x="3639720" y="1497214"/>
            <a:ext cx="802995" cy="802995"/>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p:cNvGrpSpPr/>
          <p:nvPr/>
        </p:nvGrpSpPr>
        <p:grpSpPr>
          <a:xfrm>
            <a:off x="5831864" y="1494207"/>
            <a:ext cx="802995" cy="802995"/>
            <a:chOff x="11434337" y="2930084"/>
            <a:chExt cx="1574643" cy="1574643"/>
          </a:xfrm>
        </p:grpSpPr>
        <p:sp>
          <p:nvSpPr>
            <p:cNvPr id="57" name="Oval 5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8017659" y="1506904"/>
            <a:ext cx="802995" cy="802995"/>
            <a:chOff x="15720599" y="2954983"/>
            <a:chExt cx="1574643" cy="1574643"/>
          </a:xfrm>
        </p:grpSpPr>
        <p:sp>
          <p:nvSpPr>
            <p:cNvPr id="60" name="Oval 5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331"/>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Xamarin’s</a:t>
            </a:r>
            <a:r>
              <a:rPr lang="en-US" dirty="0"/>
              <a:t> unique approach</a:t>
            </a:r>
          </a:p>
        </p:txBody>
      </p:sp>
      <p:sp>
        <p:nvSpPr>
          <p:cNvPr id="14" name="TextBox 13"/>
          <p:cNvSpPr txBox="1"/>
          <p:nvPr/>
        </p:nvSpPr>
        <p:spPr>
          <a:xfrm>
            <a:off x="427859" y="5633909"/>
            <a:ext cx="11580757" cy="640774"/>
          </a:xfrm>
          <a:prstGeom prst="rect">
            <a:avLst/>
          </a:prstGeom>
          <a:noFill/>
        </p:spPr>
        <p:txBody>
          <a:bodyPr wrap="square" lIns="182855" tIns="146283" rIns="182855" bIns="146283" rtlCol="0">
            <a:spAutoFit/>
          </a:bodyPr>
          <a:lstStyle/>
          <a:p>
            <a:pPr algn="ctr" defTabSz="932396"/>
            <a:r>
              <a:rPr lang="en-US" sz="2244" kern="0" dirty="0">
                <a:solidFill>
                  <a:srgbClr val="505050"/>
                </a:solidFill>
                <a:latin typeface="Segoe UI Semibold" panose="020B0702040204020203" pitchFamily="34" charset="0"/>
              </a:rPr>
              <a:t>Shared C# codebase  •  100% native API access  •  High performance</a:t>
            </a:r>
          </a:p>
        </p:txBody>
      </p:sp>
      <p:sp>
        <p:nvSpPr>
          <p:cNvPr id="20" name="Left Brace 19"/>
          <p:cNvSpPr/>
          <p:nvPr/>
        </p:nvSpPr>
        <p:spPr>
          <a:xfrm rot="5400000">
            <a:off x="6106084" y="429022"/>
            <a:ext cx="239459" cy="1004260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666"/>
            <a:endParaRPr lang="en-US" sz="1801" kern="0">
              <a:ln w="38100" cmpd="sng">
                <a:solidFill>
                  <a:srgbClr val="000000"/>
                </a:solidFill>
                <a:prstDash val="dash"/>
              </a:ln>
              <a:solidFill>
                <a:srgbClr val="404040"/>
              </a:solidFill>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99668" y="1741622"/>
            <a:ext cx="508138" cy="31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306413"/>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p:transition/>
    </mc:Fallback>
  </mc:AlternateContent>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BRK3282</Session_x0020_Code>
    <LikesCount xmlns="http://schemas.microsoft.com/sharepoint/v3" xsi:nil="true"/>
    <_x0062_bc8 xmlns="e889e55c-35cf-43c7-aaf4-cf2500919dd8">
      <UserInfo>
        <DisplayName/>
        <AccountId xsi:nil="true"/>
        <AccountType/>
      </UserInfo>
    </_x0062_bc8>
    <External_x0020_Speaker xmlns="04e01bb1-6d80-42e9-ae53-416b1e8aa845">David Ortinau; James Montemagno</External_x0020_Speaker>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2017-09-23T04:00:00+00:00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Ignite 2017</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2017-09-30T04:00:00+00:00</Event_x0020_End_x0020_Date>
    <c2f1b796fca04ddbb48af271e99c8750 xmlns="04e01bb1-6d80-42e9-ae53-416b1e8aa845">
      <Terms xmlns="http://schemas.microsoft.com/office/infopath/2007/PartnerControls"/>
    </c2f1b796fca04ddbb48af271e99c8750>
  </documentManagement>
</p:properties>
</file>

<file path=customXml/itemProps1.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e889e55c-35cf-43c7-aaf4-cf2500919dd8"/>
    <ds:schemaRef ds:uri="http://www.w3.org/XML/1998/namespace"/>
    <ds:schemaRef ds:uri="http://purl.org/dc/term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04e01bb1-6d80-42e9-ae53-416b1e8aa845"/>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4000</TotalTime>
  <Words>2719</Words>
  <Application>Microsoft Office PowerPoint</Application>
  <PresentationFormat>Custom</PresentationFormat>
  <Paragraphs>626</Paragraphs>
  <Slides>60</Slides>
  <Notes>60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60</vt:i4>
      </vt:variant>
    </vt:vector>
  </HeadingPairs>
  <TitlesOfParts>
    <vt:vector size="74" baseType="lpstr">
      <vt:lpstr>ＭＳ Ｐゴシック</vt:lpstr>
      <vt:lpstr>Yu Gothic UI Semibold</vt:lpstr>
      <vt:lpstr>Arial</vt:lpstr>
      <vt:lpstr>Consolas</vt:lpstr>
      <vt:lpstr>Helvetica</vt:lpstr>
      <vt:lpstr>Helvetica Light</vt:lpstr>
      <vt:lpstr>Open Sans</vt:lpstr>
      <vt:lpstr>Segoe UI</vt:lpstr>
      <vt:lpstr>Segoe UI Light</vt:lpstr>
      <vt:lpstr>Segoe UI Semibold</vt:lpstr>
      <vt:lpstr>Segoe UI Semilight</vt:lpstr>
      <vt:lpstr>Wingdings</vt:lpstr>
      <vt:lpstr>5-50109_Microsoft_Light_Template</vt:lpstr>
      <vt:lpstr>2_5-30629_Build_Template_WHITE</vt:lpstr>
      <vt:lpstr>Rapid Mobile App Development with Xamarin.Forms</vt:lpstr>
      <vt:lpstr>You’re not James</vt:lpstr>
      <vt:lpstr>PowerPoint Presentation</vt:lpstr>
      <vt:lpstr>What is Native?</vt:lpstr>
      <vt:lpstr>PowerPoint Presentation</vt:lpstr>
      <vt:lpstr>Architecting Mobile Apps</vt:lpstr>
      <vt:lpstr>Silo approach</vt:lpstr>
      <vt:lpstr>Write once, run anywhere</vt:lpstr>
      <vt:lpstr>Xamarin’s unique approach</vt:lpstr>
      <vt:lpstr>User Interface</vt:lpstr>
      <vt:lpstr>PowerPoint Presentation</vt:lpstr>
      <vt:lpstr>Xamarin.Forms - Cross Platform UI</vt:lpstr>
      <vt:lpstr>Layouts</vt:lpstr>
      <vt:lpstr>Controls</vt:lpstr>
      <vt:lpstr>PowerPoint Presentation</vt:lpstr>
      <vt:lpstr>Bundled Services</vt:lpstr>
      <vt:lpstr>Your Development Environment</vt:lpstr>
      <vt:lpstr>PowerPoint Presentation</vt:lpstr>
      <vt:lpstr>PowerPoint Presentation</vt:lpstr>
      <vt:lpstr>PowerPoint Presentation</vt:lpstr>
      <vt:lpstr>Demo</vt:lpstr>
      <vt:lpstr>Progressive Enhancement</vt:lpstr>
      <vt:lpstr>Progressive enhancement</vt:lpstr>
      <vt:lpstr>Styling a Forms Element</vt:lpstr>
      <vt:lpstr>Styling a Forms Element</vt:lpstr>
      <vt:lpstr>Platform-Specific</vt:lpstr>
      <vt:lpstr>Effects - XAML</vt:lpstr>
      <vt:lpstr>Effects - RoutingEffect</vt:lpstr>
      <vt:lpstr>Effects - PlatformEffect</vt:lpstr>
      <vt:lpstr>Demo</vt:lpstr>
      <vt:lpstr>Xamarin.Forms Ecosystem</vt:lpstr>
      <vt:lpstr>Native Control Embedding</vt:lpstr>
      <vt:lpstr>Floating Action Button</vt:lpstr>
      <vt:lpstr>#if to target only the desired platform</vt:lpstr>
      <vt:lpstr>Add the FAB</vt:lpstr>
      <vt:lpstr>Gestures</vt:lpstr>
      <vt:lpstr>Gestures</vt:lpstr>
      <vt:lpstr>TapGestureRecognizer</vt:lpstr>
      <vt:lpstr>What’s Next for Xamarin.Forms?</vt:lpstr>
      <vt:lpstr>2.4.0</vt:lpstr>
      <vt:lpstr>vNext</vt:lpstr>
      <vt:lpstr>Layout Compression</vt:lpstr>
      <vt:lpstr>Layout Lifecycle: Invalidation Loop</vt:lpstr>
      <vt:lpstr>Layout Lifecycle: Layout Loop</vt:lpstr>
      <vt:lpstr>Forms</vt:lpstr>
      <vt:lpstr>PowerPoint Presentation</vt:lpstr>
      <vt:lpstr>Fast Renderers</vt:lpstr>
      <vt:lpstr>Forms</vt:lpstr>
      <vt:lpstr>Forms</vt:lpstr>
      <vt:lpstr>Page Embedding</vt:lpstr>
      <vt:lpstr>Page Embedding</vt:lpstr>
      <vt:lpstr>Demo</vt:lpstr>
      <vt:lpstr>.NET Embedding</vt:lpstr>
      <vt:lpstr>XAML Standard</vt:lpstr>
      <vt:lpstr>New Platforms</vt:lpstr>
      <vt:lpstr>PowerPoint Presentation</vt:lpstr>
      <vt:lpstr>PowerPoint Presentation</vt:lpstr>
      <vt:lpstr>Call to action</vt:lpstr>
      <vt:lpstr>Please evaluate  this session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mobile app development with Xamarin.Forms</dc:title>
  <dc:subject>&lt;Speech title here&gt;</dc:subject>
  <dc:creator>David Ortinau</dc:creator>
  <cp:keywords>Microsoft Ignite 2017</cp:keywords>
  <dc:description>Template: Mitchell Derrey, Silver Fox Productions_x000d_
Formatting: _x000d_
Audience Type:</dc:description>
  <cp:lastModifiedBy>MS Events 0119</cp:lastModifiedBy>
  <cp:revision>49</cp:revision>
  <dcterms:created xsi:type="dcterms:W3CDTF">2017-09-20T13:44:44Z</dcterms:created>
  <dcterms:modified xsi:type="dcterms:W3CDTF">2017-09-28T17:15:34Z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daortin@microsoft.com</vt:lpwstr>
  </property>
  <property fmtid="{D5CDD505-2E9C-101B-9397-08002B2CF9AE}" pid="18" name="MSIP_Label_f42aa342-8706-4288-bd11-ebb85995028c_SetDate">
    <vt:lpwstr>2017-09-27T09:13:09.3923917-04:00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